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90" r:id="rId4"/>
    <p:sldId id="294" r:id="rId5"/>
    <p:sldId id="293" r:id="rId6"/>
    <p:sldId id="278" r:id="rId7"/>
    <p:sldId id="292" r:id="rId8"/>
    <p:sldId id="296" r:id="rId9"/>
    <p:sldId id="281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9B"/>
    <a:srgbClr val="AFCA0A"/>
    <a:srgbClr val="004594"/>
    <a:srgbClr val="F07E31"/>
    <a:srgbClr val="0069B4"/>
    <a:srgbClr val="009EE3"/>
    <a:srgbClr val="50A96D"/>
    <a:srgbClr val="0097DD"/>
    <a:srgbClr val="0081C9"/>
    <a:srgbClr val="006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513AA-B0FA-1926-20FF-444935FEDDEA}" v="12" dt="2025-04-03T18:53:40.615"/>
    <p1510:client id="{7572F560-3F57-898C-0F5F-C8C449544D59}" v="3" dt="2025-04-03T13:19:30.843"/>
    <p1510:client id="{81C59C52-442C-ACE3-1B90-1368309CEDE9}" v="1677" dt="2025-04-02T19:28:07.616"/>
    <p1510:client id="{AECE29F1-2C5D-4068-9B3B-018125593956}" v="535" dt="2025-04-03T14:46:30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67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simone@commitgas.com" userId="S::urn:spo:guest#lsimone@commitgas.com::" providerId="AD" clId="Web-{0F2C81FD-6ABE-1DEE-DD09-50057D868E23}"/>
    <pc:docChg chg="modSld">
      <pc:chgData name="lsimone@commitgas.com" userId="S::urn:spo:guest#lsimone@commitgas.com::" providerId="AD" clId="Web-{0F2C81FD-6ABE-1DEE-DD09-50057D868E23}" dt="2025-04-02T17:37:52.007" v="42"/>
      <pc:docMkLst>
        <pc:docMk/>
      </pc:docMkLst>
      <pc:sldChg chg="modSp">
        <pc:chgData name="lsimone@commitgas.com" userId="S::urn:spo:guest#lsimone@commitgas.com::" providerId="AD" clId="Web-{0F2C81FD-6ABE-1DEE-DD09-50057D868E23}" dt="2025-04-02T17:34:52.093" v="0"/>
        <pc:sldMkLst>
          <pc:docMk/>
          <pc:sldMk cId="1719578306" sldId="272"/>
        </pc:sldMkLst>
        <pc:spChg chg="mod">
          <ac:chgData name="lsimone@commitgas.com" userId="S::urn:spo:guest#lsimone@commitgas.com::" providerId="AD" clId="Web-{0F2C81FD-6ABE-1DEE-DD09-50057D868E23}" dt="2025-04-02T17:34:52.093" v="0"/>
          <ac:spMkLst>
            <pc:docMk/>
            <pc:sldMk cId="1719578306" sldId="272"/>
            <ac:spMk id="10" creationId="{2462062E-4067-D27E-031D-F2ED994D1284}"/>
          </ac:spMkLst>
        </pc:spChg>
      </pc:sldChg>
      <pc:sldChg chg="modSp">
        <pc:chgData name="lsimone@commitgas.com" userId="S::urn:spo:guest#lsimone@commitgas.com::" providerId="AD" clId="Web-{0F2C81FD-6ABE-1DEE-DD09-50057D868E23}" dt="2025-04-02T17:37:52.007" v="42"/>
        <pc:sldMkLst>
          <pc:docMk/>
          <pc:sldMk cId="853123676" sldId="290"/>
        </pc:sldMkLst>
        <pc:spChg chg="mod">
          <ac:chgData name="lsimone@commitgas.com" userId="S::urn:spo:guest#lsimone@commitgas.com::" providerId="AD" clId="Web-{0F2C81FD-6ABE-1DEE-DD09-50057D868E23}" dt="2025-04-02T17:37:52.007" v="42"/>
          <ac:spMkLst>
            <pc:docMk/>
            <pc:sldMk cId="853123676" sldId="290"/>
            <ac:spMk id="4" creationId="{12E2C5DA-4EB3-BA9D-1EB5-44653F782A32}"/>
          </ac:spMkLst>
        </pc:spChg>
      </pc:sldChg>
    </pc:docChg>
  </pc:docChgLst>
  <pc:docChgLst>
    <pc:chgData name="lsimone@commitgas.com" userId="S::urn:spo:guest#lsimone@commitgas.com::" providerId="AD" clId="Web-{7572F560-3F57-898C-0F5F-C8C449544D59}"/>
    <pc:docChg chg="modSld">
      <pc:chgData name="lsimone@commitgas.com" userId="S::urn:spo:guest#lsimone@commitgas.com::" providerId="AD" clId="Web-{7572F560-3F57-898C-0F5F-C8C449544D59}" dt="2025-04-03T13:19:30.843" v="2" actId="1076"/>
      <pc:docMkLst>
        <pc:docMk/>
      </pc:docMkLst>
      <pc:sldChg chg="modSp">
        <pc:chgData name="lsimone@commitgas.com" userId="S::urn:spo:guest#lsimone@commitgas.com::" providerId="AD" clId="Web-{7572F560-3F57-898C-0F5F-C8C449544D59}" dt="2025-04-03T13:19:30.843" v="2" actId="1076"/>
        <pc:sldMkLst>
          <pc:docMk/>
          <pc:sldMk cId="853123676" sldId="290"/>
        </pc:sldMkLst>
        <pc:spChg chg="mod">
          <ac:chgData name="lsimone@commitgas.com" userId="S::urn:spo:guest#lsimone@commitgas.com::" providerId="AD" clId="Web-{7572F560-3F57-898C-0F5F-C8C449544D59}" dt="2025-04-03T13:19:30.843" v="2" actId="1076"/>
          <ac:spMkLst>
            <pc:docMk/>
            <pc:sldMk cId="853123676" sldId="290"/>
            <ac:spMk id="16" creationId="{189CB00D-7D00-2CDF-C8E2-1875E0BCE74E}"/>
          </ac:spMkLst>
        </pc:spChg>
        <pc:spChg chg="mod">
          <ac:chgData name="lsimone@commitgas.com" userId="S::urn:spo:guest#lsimone@commitgas.com::" providerId="AD" clId="Web-{7572F560-3F57-898C-0F5F-C8C449544D59}" dt="2025-04-03T13:19:13.827" v="0" actId="14100"/>
          <ac:spMkLst>
            <pc:docMk/>
            <pc:sldMk cId="853123676" sldId="290"/>
            <ac:spMk id="30" creationId="{0F9BFCFE-2C0B-F54C-A7FF-1FAACCE362F0}"/>
          </ac:spMkLst>
        </pc:spChg>
      </pc:sldChg>
    </pc:docChg>
  </pc:docChgLst>
  <pc:docChgLst>
    <pc:chgData name="Pedro Casagrande de Azambuja" userId="S::pedro.azambuja@sulgas.com.vc::7be7d655-d9af-43e1-9ba5-50e2aafef59b" providerId="AD" clId="Web-{1C6513AA-B0FA-1926-20FF-444935FEDDEA}"/>
    <pc:docChg chg="modSld">
      <pc:chgData name="Pedro Casagrande de Azambuja" userId="S::pedro.azambuja@sulgas.com.vc::7be7d655-d9af-43e1-9ba5-50e2aafef59b" providerId="AD" clId="Web-{1C6513AA-B0FA-1926-20FF-444935FEDDEA}" dt="2025-04-03T18:53:40.224" v="6" actId="20577"/>
      <pc:docMkLst>
        <pc:docMk/>
      </pc:docMkLst>
      <pc:sldChg chg="modSp">
        <pc:chgData name="Pedro Casagrande de Azambuja" userId="S::pedro.azambuja@sulgas.com.vc::7be7d655-d9af-43e1-9ba5-50e2aafef59b" providerId="AD" clId="Web-{1C6513AA-B0FA-1926-20FF-444935FEDDEA}" dt="2025-04-03T18:53:40.224" v="6" actId="20577"/>
        <pc:sldMkLst>
          <pc:docMk/>
          <pc:sldMk cId="3692841877" sldId="278"/>
        </pc:sldMkLst>
        <pc:spChg chg="mod">
          <ac:chgData name="Pedro Casagrande de Azambuja" userId="S::pedro.azambuja@sulgas.com.vc::7be7d655-d9af-43e1-9ba5-50e2aafef59b" providerId="AD" clId="Web-{1C6513AA-B0FA-1926-20FF-444935FEDDEA}" dt="2025-04-03T18:53:40.224" v="6" actId="20577"/>
          <ac:spMkLst>
            <pc:docMk/>
            <pc:sldMk cId="3692841877" sldId="278"/>
            <ac:spMk id="63" creationId="{25D18401-1C56-7261-0C48-397E81730AB2}"/>
          </ac:spMkLst>
        </pc:spChg>
      </pc:sldChg>
      <pc:sldChg chg="modSp">
        <pc:chgData name="Pedro Casagrande de Azambuja" userId="S::pedro.azambuja@sulgas.com.vc::7be7d655-d9af-43e1-9ba5-50e2aafef59b" providerId="AD" clId="Web-{1C6513AA-B0FA-1926-20FF-444935FEDDEA}" dt="2025-04-03T18:52:58.145" v="5" actId="20577"/>
        <pc:sldMkLst>
          <pc:docMk/>
          <pc:sldMk cId="906178506" sldId="294"/>
        </pc:sldMkLst>
        <pc:spChg chg="mod">
          <ac:chgData name="Pedro Casagrande de Azambuja" userId="S::pedro.azambuja@sulgas.com.vc::7be7d655-d9af-43e1-9ba5-50e2aafef59b" providerId="AD" clId="Web-{1C6513AA-B0FA-1926-20FF-444935FEDDEA}" dt="2025-04-03T18:52:58.145" v="5" actId="20577"/>
          <ac:spMkLst>
            <pc:docMk/>
            <pc:sldMk cId="906178506" sldId="294"/>
            <ac:spMk id="4" creationId="{0E3828CF-51F1-4E4B-5559-160470BE23BD}"/>
          </ac:spMkLst>
        </pc:spChg>
      </pc:sldChg>
    </pc:docChg>
  </pc:docChgLst>
  <pc:docChgLst>
    <pc:chgData name="lsimone@commitgas.com" userId="S::urn:spo:guest#lsimone@commitgas.com::" providerId="AD" clId="Web-{81C59C52-442C-ACE3-1B90-1368309CEDE9}"/>
    <pc:docChg chg="addSld delSld modSld">
      <pc:chgData name="lsimone@commitgas.com" userId="S::urn:spo:guest#lsimone@commitgas.com::" providerId="AD" clId="Web-{81C59C52-442C-ACE3-1B90-1368309CEDE9}" dt="2025-04-02T19:28:07.194" v="981" actId="20577"/>
      <pc:docMkLst>
        <pc:docMk/>
      </pc:docMkLst>
      <pc:sldChg chg="addSp modSp">
        <pc:chgData name="lsimone@commitgas.com" userId="S::urn:spo:guest#lsimone@commitgas.com::" providerId="AD" clId="Web-{81C59C52-442C-ACE3-1B90-1368309CEDE9}" dt="2025-04-02T19:19:20.103" v="576"/>
        <pc:sldMkLst>
          <pc:docMk/>
          <pc:sldMk cId="1729300310" sldId="283"/>
        </pc:sldMkLst>
        <pc:spChg chg="add mod">
          <ac:chgData name="lsimone@commitgas.com" userId="S::urn:spo:guest#lsimone@commitgas.com::" providerId="AD" clId="Web-{81C59C52-442C-ACE3-1B90-1368309CEDE9}" dt="2025-04-02T19:19:20.103" v="576"/>
          <ac:spMkLst>
            <pc:docMk/>
            <pc:sldMk cId="1729300310" sldId="283"/>
            <ac:spMk id="5" creationId="{AFEDB575-1C31-C37B-C611-3E75CD418BF3}"/>
          </ac:spMkLst>
        </pc:spChg>
      </pc:sldChg>
      <pc:sldChg chg="addSp delSp modSp add del">
        <pc:chgData name="lsimone@commitgas.com" userId="S::urn:spo:guest#lsimone@commitgas.com::" providerId="AD" clId="Web-{81C59C52-442C-ACE3-1B90-1368309CEDE9}" dt="2025-04-02T19:26:53.927" v="932" actId="20577"/>
        <pc:sldMkLst>
          <pc:docMk/>
          <pc:sldMk cId="853123676" sldId="290"/>
        </pc:sldMkLst>
        <pc:spChg chg="mod">
          <ac:chgData name="lsimone@commitgas.com" userId="S::urn:spo:guest#lsimone@commitgas.com::" providerId="AD" clId="Web-{81C59C52-442C-ACE3-1B90-1368309CEDE9}" dt="2025-04-02T19:24:04.001" v="839" actId="1076"/>
          <ac:spMkLst>
            <pc:docMk/>
            <pc:sldMk cId="853123676" sldId="290"/>
            <ac:spMk id="4" creationId="{12E2C5DA-4EB3-BA9D-1EB5-44653F782A32}"/>
          </ac:spMkLst>
        </pc:spChg>
        <pc:spChg chg="add mod">
          <ac:chgData name="lsimone@commitgas.com" userId="S::urn:spo:guest#lsimone@commitgas.com::" providerId="AD" clId="Web-{81C59C52-442C-ACE3-1B90-1368309CEDE9}" dt="2025-04-02T19:26:30.989" v="896" actId="1076"/>
          <ac:spMkLst>
            <pc:docMk/>
            <pc:sldMk cId="853123676" sldId="290"/>
            <ac:spMk id="5" creationId="{19012F67-7102-75D2-F93D-AAFEDACC237D}"/>
          </ac:spMkLst>
        </pc:spChg>
        <pc:spChg chg="add mod">
          <ac:chgData name="lsimone@commitgas.com" userId="S::urn:spo:guest#lsimone@commitgas.com::" providerId="AD" clId="Web-{81C59C52-442C-ACE3-1B90-1368309CEDE9}" dt="2025-04-02T19:26:31.005" v="897" actId="1076"/>
          <ac:spMkLst>
            <pc:docMk/>
            <pc:sldMk cId="853123676" sldId="290"/>
            <ac:spMk id="6" creationId="{EFEE86B8-0F06-06F8-52DF-36A327D5F3CE}"/>
          </ac:spMkLst>
        </pc:spChg>
        <pc:spChg chg="add mod">
          <ac:chgData name="lsimone@commitgas.com" userId="S::urn:spo:guest#lsimone@commitgas.com::" providerId="AD" clId="Web-{81C59C52-442C-ACE3-1B90-1368309CEDE9}" dt="2025-04-02T19:26:31.036" v="898" actId="1076"/>
          <ac:spMkLst>
            <pc:docMk/>
            <pc:sldMk cId="853123676" sldId="290"/>
            <ac:spMk id="7" creationId="{CE23D47D-0ED2-273A-9735-F5E8C4620900}"/>
          </ac:spMkLst>
        </pc:spChg>
        <pc:spChg chg="add mod">
          <ac:chgData name="lsimone@commitgas.com" userId="S::urn:spo:guest#lsimone@commitgas.com::" providerId="AD" clId="Web-{81C59C52-442C-ACE3-1B90-1368309CEDE9}" dt="2025-04-02T19:26:31.051" v="899" actId="1076"/>
          <ac:spMkLst>
            <pc:docMk/>
            <pc:sldMk cId="853123676" sldId="290"/>
            <ac:spMk id="8" creationId="{7974C3AF-A16D-FDC3-1BF3-028D541BFD14}"/>
          </ac:spMkLst>
        </pc:spChg>
        <pc:spChg chg="add mod">
          <ac:chgData name="lsimone@commitgas.com" userId="S::urn:spo:guest#lsimone@commitgas.com::" providerId="AD" clId="Web-{81C59C52-442C-ACE3-1B90-1368309CEDE9}" dt="2025-04-02T19:26:31.083" v="900" actId="1076"/>
          <ac:spMkLst>
            <pc:docMk/>
            <pc:sldMk cId="853123676" sldId="290"/>
            <ac:spMk id="9" creationId="{18D3A6E9-05F5-1C74-94A4-B2DC44768C3F}"/>
          </ac:spMkLst>
        </pc:spChg>
        <pc:spChg chg="add mod">
          <ac:chgData name="lsimone@commitgas.com" userId="S::urn:spo:guest#lsimone@commitgas.com::" providerId="AD" clId="Web-{81C59C52-442C-ACE3-1B90-1368309CEDE9}" dt="2025-04-02T19:26:31.114" v="902" actId="1076"/>
          <ac:spMkLst>
            <pc:docMk/>
            <pc:sldMk cId="853123676" sldId="290"/>
            <ac:spMk id="11" creationId="{A06338F6-032A-AD0C-D70F-2155FAFA2232}"/>
          </ac:spMkLst>
        </pc:spChg>
        <pc:spChg chg="add mod">
          <ac:chgData name="lsimone@commitgas.com" userId="S::urn:spo:guest#lsimone@commitgas.com::" providerId="AD" clId="Web-{81C59C52-442C-ACE3-1B90-1368309CEDE9}" dt="2025-04-02T19:26:31.145" v="903" actId="1076"/>
          <ac:spMkLst>
            <pc:docMk/>
            <pc:sldMk cId="853123676" sldId="290"/>
            <ac:spMk id="12" creationId="{8BDD4608-D51A-EE15-F088-0F49E4955E78}"/>
          </ac:spMkLst>
        </pc:spChg>
        <pc:spChg chg="add mod">
          <ac:chgData name="lsimone@commitgas.com" userId="S::urn:spo:guest#lsimone@commitgas.com::" providerId="AD" clId="Web-{81C59C52-442C-ACE3-1B90-1368309CEDE9}" dt="2025-04-02T19:26:46.271" v="919" actId="1076"/>
          <ac:spMkLst>
            <pc:docMk/>
            <pc:sldMk cId="853123676" sldId="290"/>
            <ac:spMk id="14" creationId="{B524C603-27C1-1A31-C4B1-D99B40321CAA}"/>
          </ac:spMkLst>
        </pc:spChg>
        <pc:spChg chg="add mod">
          <ac:chgData name="lsimone@commitgas.com" userId="S::urn:spo:guest#lsimone@commitgas.com::" providerId="AD" clId="Web-{81C59C52-442C-ACE3-1B90-1368309CEDE9}" dt="2025-04-02T19:26:46.302" v="920" actId="1076"/>
          <ac:spMkLst>
            <pc:docMk/>
            <pc:sldMk cId="853123676" sldId="290"/>
            <ac:spMk id="15" creationId="{19801EB8-8F72-1C66-6FC7-1DADF7242C23}"/>
          </ac:spMkLst>
        </pc:spChg>
        <pc:spChg chg="add mod">
          <ac:chgData name="lsimone@commitgas.com" userId="S::urn:spo:guest#lsimone@commitgas.com::" providerId="AD" clId="Web-{81C59C52-442C-ACE3-1B90-1368309CEDE9}" dt="2025-04-02T19:26:46.317" v="921" actId="1076"/>
          <ac:spMkLst>
            <pc:docMk/>
            <pc:sldMk cId="853123676" sldId="290"/>
            <ac:spMk id="16" creationId="{189CB00D-7D00-2CDF-C8E2-1875E0BCE74E}"/>
          </ac:spMkLst>
        </pc:spChg>
        <pc:spChg chg="add del mod">
          <ac:chgData name="lsimone@commitgas.com" userId="S::urn:spo:guest#lsimone@commitgas.com::" providerId="AD" clId="Web-{81C59C52-442C-ACE3-1B90-1368309CEDE9}" dt="2025-04-02T19:04:30.738" v="329"/>
          <ac:spMkLst>
            <pc:docMk/>
            <pc:sldMk cId="853123676" sldId="290"/>
            <ac:spMk id="17" creationId="{5C2EFF74-6565-D128-CE7E-86D336383041}"/>
          </ac:spMkLst>
        </pc:spChg>
        <pc:spChg chg="add del mod">
          <ac:chgData name="lsimone@commitgas.com" userId="S::urn:spo:guest#lsimone@commitgas.com::" providerId="AD" clId="Web-{81C59C52-442C-ACE3-1B90-1368309CEDE9}" dt="2025-04-02T19:05:08.926" v="338"/>
          <ac:spMkLst>
            <pc:docMk/>
            <pc:sldMk cId="853123676" sldId="290"/>
            <ac:spMk id="18" creationId="{A747FC13-C171-7517-1649-902C4B175897}"/>
          </ac:spMkLst>
        </pc:spChg>
        <pc:spChg chg="add del">
          <ac:chgData name="lsimone@commitgas.com" userId="S::urn:spo:guest#lsimone@commitgas.com::" providerId="AD" clId="Web-{81C59C52-442C-ACE3-1B90-1368309CEDE9}" dt="2025-04-02T19:04:50.551" v="333"/>
          <ac:spMkLst>
            <pc:docMk/>
            <pc:sldMk cId="853123676" sldId="290"/>
            <ac:spMk id="19" creationId="{159FB618-B45B-1E4E-E475-9C105B0A0EE9}"/>
          </ac:spMkLst>
        </pc:spChg>
        <pc:spChg chg="add mod">
          <ac:chgData name="lsimone@commitgas.com" userId="S::urn:spo:guest#lsimone@commitgas.com::" providerId="AD" clId="Web-{81C59C52-442C-ACE3-1B90-1368309CEDE9}" dt="2025-04-02T19:26:51.396" v="925" actId="1076"/>
          <ac:spMkLst>
            <pc:docMk/>
            <pc:sldMk cId="853123676" sldId="290"/>
            <ac:spMk id="21" creationId="{2DDEE5AE-DD98-A238-DCF7-062586FFDC0B}"/>
          </ac:spMkLst>
        </pc:spChg>
        <pc:spChg chg="add mod">
          <ac:chgData name="lsimone@commitgas.com" userId="S::urn:spo:guest#lsimone@commitgas.com::" providerId="AD" clId="Web-{81C59C52-442C-ACE3-1B90-1368309CEDE9}" dt="2025-04-02T19:26:51.411" v="926" actId="1076"/>
          <ac:spMkLst>
            <pc:docMk/>
            <pc:sldMk cId="853123676" sldId="290"/>
            <ac:spMk id="22" creationId="{83CDE6EB-D4CD-149D-AFA6-515A18265B15}"/>
          </ac:spMkLst>
        </pc:spChg>
        <pc:spChg chg="add mod">
          <ac:chgData name="lsimone@commitgas.com" userId="S::urn:spo:guest#lsimone@commitgas.com::" providerId="AD" clId="Web-{81C59C52-442C-ACE3-1B90-1368309CEDE9}" dt="2025-04-02T19:26:51.443" v="927" actId="1076"/>
          <ac:spMkLst>
            <pc:docMk/>
            <pc:sldMk cId="853123676" sldId="290"/>
            <ac:spMk id="23" creationId="{C41D1183-8585-3490-D62D-0714138DC771}"/>
          </ac:spMkLst>
        </pc:spChg>
        <pc:spChg chg="add mod">
          <ac:chgData name="lsimone@commitgas.com" userId="S::urn:spo:guest#lsimone@commitgas.com::" providerId="AD" clId="Web-{81C59C52-442C-ACE3-1B90-1368309CEDE9}" dt="2025-04-02T19:26:51.458" v="928" actId="1076"/>
          <ac:spMkLst>
            <pc:docMk/>
            <pc:sldMk cId="853123676" sldId="290"/>
            <ac:spMk id="24" creationId="{012C506F-54AB-5143-C9C0-B76AB12B3420}"/>
          </ac:spMkLst>
        </pc:spChg>
        <pc:spChg chg="add mod">
          <ac:chgData name="lsimone@commitgas.com" userId="S::urn:spo:guest#lsimone@commitgas.com::" providerId="AD" clId="Web-{81C59C52-442C-ACE3-1B90-1368309CEDE9}" dt="2025-04-02T19:26:31.348" v="913" actId="1076"/>
          <ac:spMkLst>
            <pc:docMk/>
            <pc:sldMk cId="853123676" sldId="290"/>
            <ac:spMk id="25" creationId="{4E106A45-F770-44B6-88B5-E7BE50B2A4D9}"/>
          </ac:spMkLst>
        </pc:spChg>
        <pc:spChg chg="add del mod">
          <ac:chgData name="lsimone@commitgas.com" userId="S::urn:spo:guest#lsimone@commitgas.com::" providerId="AD" clId="Web-{81C59C52-442C-ACE3-1B90-1368309CEDE9}" dt="2025-04-02T19:07:59.087" v="437"/>
          <ac:spMkLst>
            <pc:docMk/>
            <pc:sldMk cId="853123676" sldId="290"/>
            <ac:spMk id="26" creationId="{51D4E2F7-6AD0-CD6E-B50E-BBBC16B63424}"/>
          </ac:spMkLst>
        </pc:spChg>
        <pc:spChg chg="add del mod">
          <ac:chgData name="lsimone@commitgas.com" userId="S::urn:spo:guest#lsimone@commitgas.com::" providerId="AD" clId="Web-{81C59C52-442C-ACE3-1B90-1368309CEDE9}" dt="2025-04-02T19:08:11.431" v="440"/>
          <ac:spMkLst>
            <pc:docMk/>
            <pc:sldMk cId="853123676" sldId="290"/>
            <ac:spMk id="27" creationId="{A0FFD0AD-ED4F-E637-2799-36D4663CF820}"/>
          </ac:spMkLst>
        </pc:spChg>
        <pc:spChg chg="add mod">
          <ac:chgData name="lsimone@commitgas.com" userId="S::urn:spo:guest#lsimone@commitgas.com::" providerId="AD" clId="Web-{81C59C52-442C-ACE3-1B90-1368309CEDE9}" dt="2025-04-02T19:26:46.333" v="922" actId="1076"/>
          <ac:spMkLst>
            <pc:docMk/>
            <pc:sldMk cId="853123676" sldId="290"/>
            <ac:spMk id="28" creationId="{C286E6A2-37F6-327E-84B7-7534DF445A3E}"/>
          </ac:spMkLst>
        </pc:spChg>
        <pc:spChg chg="add del mod">
          <ac:chgData name="lsimone@commitgas.com" userId="S::urn:spo:guest#lsimone@commitgas.com::" providerId="AD" clId="Web-{81C59C52-442C-ACE3-1B90-1368309CEDE9}" dt="2025-04-02T19:24:41.861" v="849"/>
          <ac:spMkLst>
            <pc:docMk/>
            <pc:sldMk cId="853123676" sldId="290"/>
            <ac:spMk id="29" creationId="{EF403E1A-DE14-8917-1A5C-DE471A862A80}"/>
          </ac:spMkLst>
        </pc:spChg>
        <pc:spChg chg="add mod ord">
          <ac:chgData name="lsimone@commitgas.com" userId="S::urn:spo:guest#lsimone@commitgas.com::" providerId="AD" clId="Web-{81C59C52-442C-ACE3-1B90-1368309CEDE9}" dt="2025-04-02T19:26:51.364" v="923" actId="1076"/>
          <ac:spMkLst>
            <pc:docMk/>
            <pc:sldMk cId="853123676" sldId="290"/>
            <ac:spMk id="30" creationId="{0F9BFCFE-2C0B-F54C-A7FF-1FAACCE362F0}"/>
          </ac:spMkLst>
        </pc:spChg>
        <pc:spChg chg="add mod">
          <ac:chgData name="lsimone@commitgas.com" userId="S::urn:spo:guest#lsimone@commitgas.com::" providerId="AD" clId="Web-{81C59C52-442C-ACE3-1B90-1368309CEDE9}" dt="2025-04-02T19:26:51.474" v="929" actId="1076"/>
          <ac:spMkLst>
            <pc:docMk/>
            <pc:sldMk cId="853123676" sldId="290"/>
            <ac:spMk id="31" creationId="{F6EDB368-AF3F-F216-965F-E67EBEFFA8BB}"/>
          </ac:spMkLst>
        </pc:spChg>
        <pc:spChg chg="add mod">
          <ac:chgData name="lsimone@commitgas.com" userId="S::urn:spo:guest#lsimone@commitgas.com::" providerId="AD" clId="Web-{81C59C52-442C-ACE3-1B90-1368309CEDE9}" dt="2025-04-02T19:26:53.927" v="932" actId="20577"/>
          <ac:spMkLst>
            <pc:docMk/>
            <pc:sldMk cId="853123676" sldId="290"/>
            <ac:spMk id="32" creationId="{7B0BA21F-A451-ABF4-7E0A-BF4BD3B53F9F}"/>
          </ac:spMkLst>
        </pc:spChg>
        <pc:spChg chg="add mod">
          <ac:chgData name="lsimone@commitgas.com" userId="S::urn:spo:guest#lsimone@commitgas.com::" providerId="AD" clId="Web-{81C59C52-442C-ACE3-1B90-1368309CEDE9}" dt="2025-04-02T19:26:51.521" v="931" actId="1076"/>
          <ac:spMkLst>
            <pc:docMk/>
            <pc:sldMk cId="853123676" sldId="290"/>
            <ac:spMk id="33" creationId="{454300E5-D7B8-9A18-64C2-47A9752D0F91}"/>
          </ac:spMkLst>
        </pc:spChg>
        <pc:cxnChg chg="add mod">
          <ac:chgData name="lsimone@commitgas.com" userId="S::urn:spo:guest#lsimone@commitgas.com::" providerId="AD" clId="Web-{81C59C52-442C-ACE3-1B90-1368309CEDE9}" dt="2025-04-02T19:26:31.098" v="901" actId="1076"/>
          <ac:cxnSpMkLst>
            <pc:docMk/>
            <pc:sldMk cId="853123676" sldId="290"/>
            <ac:cxnSpMk id="10" creationId="{14484871-8D1D-517D-1FD4-631A4E543A1B}"/>
          </ac:cxnSpMkLst>
        </pc:cxnChg>
        <pc:cxnChg chg="add mod">
          <ac:chgData name="lsimone@commitgas.com" userId="S::urn:spo:guest#lsimone@commitgas.com::" providerId="AD" clId="Web-{81C59C52-442C-ACE3-1B90-1368309CEDE9}" dt="2025-04-02T19:26:46.255" v="918" actId="1076"/>
          <ac:cxnSpMkLst>
            <pc:docMk/>
            <pc:sldMk cId="853123676" sldId="290"/>
            <ac:cxnSpMk id="13" creationId="{73FB7861-1076-7BB7-78E7-36636369BEDC}"/>
          </ac:cxnSpMkLst>
        </pc:cxnChg>
        <pc:cxnChg chg="add mod">
          <ac:chgData name="lsimone@commitgas.com" userId="S::urn:spo:guest#lsimone@commitgas.com::" providerId="AD" clId="Web-{81C59C52-442C-ACE3-1B90-1368309CEDE9}" dt="2025-04-02T19:26:51.380" v="924" actId="1076"/>
          <ac:cxnSpMkLst>
            <pc:docMk/>
            <pc:sldMk cId="853123676" sldId="290"/>
            <ac:cxnSpMk id="20" creationId="{08D51759-3083-A2D2-BE5D-4A6CEBEA7E15}"/>
          </ac:cxnSpMkLst>
        </pc:cxnChg>
      </pc:sldChg>
      <pc:sldChg chg="modSp">
        <pc:chgData name="lsimone@commitgas.com" userId="S::urn:spo:guest#lsimone@commitgas.com::" providerId="AD" clId="Web-{81C59C52-442C-ACE3-1B90-1368309CEDE9}" dt="2025-04-02T19:16:26.021" v="557" actId="20577"/>
        <pc:sldMkLst>
          <pc:docMk/>
          <pc:sldMk cId="2831315365" sldId="293"/>
        </pc:sldMkLst>
        <pc:spChg chg="mod">
          <ac:chgData name="lsimone@commitgas.com" userId="S::urn:spo:guest#lsimone@commitgas.com::" providerId="AD" clId="Web-{81C59C52-442C-ACE3-1B90-1368309CEDE9}" dt="2025-04-02T19:16:26.021" v="557" actId="20577"/>
          <ac:spMkLst>
            <pc:docMk/>
            <pc:sldMk cId="2831315365" sldId="293"/>
            <ac:spMk id="5" creationId="{B9A53D80-5B27-3EE3-241E-94075EF535D6}"/>
          </ac:spMkLst>
        </pc:spChg>
      </pc:sldChg>
      <pc:sldChg chg="modSp add replId">
        <pc:chgData name="lsimone@commitgas.com" userId="S::urn:spo:guest#lsimone@commitgas.com::" providerId="AD" clId="Web-{81C59C52-442C-ACE3-1B90-1368309CEDE9}" dt="2025-04-02T19:28:07.194" v="981" actId="20577"/>
        <pc:sldMkLst>
          <pc:docMk/>
          <pc:sldMk cId="906178506" sldId="294"/>
        </pc:sldMkLst>
        <pc:spChg chg="mod">
          <ac:chgData name="lsimone@commitgas.com" userId="S::urn:spo:guest#lsimone@commitgas.com::" providerId="AD" clId="Web-{81C59C52-442C-ACE3-1B90-1368309CEDE9}" dt="2025-04-02T19:28:07.194" v="981" actId="20577"/>
          <ac:spMkLst>
            <pc:docMk/>
            <pc:sldMk cId="906178506" sldId="294"/>
            <ac:spMk id="4" creationId="{0E3828CF-51F1-4E4B-5559-160470BE23BD}"/>
          </ac:spMkLst>
        </pc:spChg>
      </pc:sldChg>
    </pc:docChg>
  </pc:docChgLst>
  <pc:docChgLst>
    <pc:chgData name="Thays Ferreira Falcao" userId="ea592c11-f9ed-4a27-8bd3-fb001a9709b5" providerId="ADAL" clId="{AECE29F1-2C5D-4068-9B3B-018125593956}"/>
    <pc:docChg chg="undo redo custSel addSld delSld modSld sldOrd">
      <pc:chgData name="Thays Ferreira Falcao" userId="ea592c11-f9ed-4a27-8bd3-fb001a9709b5" providerId="ADAL" clId="{AECE29F1-2C5D-4068-9B3B-018125593956}" dt="2025-04-03T18:09:28.475" v="1167" actId="5793"/>
      <pc:docMkLst>
        <pc:docMk/>
      </pc:docMkLst>
      <pc:sldChg chg="modSp mod">
        <pc:chgData name="Thays Ferreira Falcao" userId="ea592c11-f9ed-4a27-8bd3-fb001a9709b5" providerId="ADAL" clId="{AECE29F1-2C5D-4068-9B3B-018125593956}" dt="2025-04-03T14:45:35.459" v="1079" actId="1076"/>
        <pc:sldMkLst>
          <pc:docMk/>
          <pc:sldMk cId="1719578306" sldId="272"/>
        </pc:sldMkLst>
        <pc:spChg chg="mod">
          <ac:chgData name="Thays Ferreira Falcao" userId="ea592c11-f9ed-4a27-8bd3-fb001a9709b5" providerId="ADAL" clId="{AECE29F1-2C5D-4068-9B3B-018125593956}" dt="2025-04-03T14:45:35.459" v="1079" actId="1076"/>
          <ac:spMkLst>
            <pc:docMk/>
            <pc:sldMk cId="1719578306" sldId="272"/>
            <ac:spMk id="10" creationId="{2462062E-4067-D27E-031D-F2ED994D1284}"/>
          </ac:spMkLst>
        </pc:spChg>
      </pc:sldChg>
      <pc:sldChg chg="modSp mod">
        <pc:chgData name="Thays Ferreira Falcao" userId="ea592c11-f9ed-4a27-8bd3-fb001a9709b5" providerId="ADAL" clId="{AECE29F1-2C5D-4068-9B3B-018125593956}" dt="2025-04-03T18:08:15.197" v="1156" actId="20577"/>
        <pc:sldMkLst>
          <pc:docMk/>
          <pc:sldMk cId="3692841877" sldId="278"/>
        </pc:sldMkLst>
        <pc:spChg chg="mod">
          <ac:chgData name="Thays Ferreira Falcao" userId="ea592c11-f9ed-4a27-8bd3-fb001a9709b5" providerId="ADAL" clId="{AECE29F1-2C5D-4068-9B3B-018125593956}" dt="2025-04-03T14:37:00.459" v="1053" actId="20577"/>
          <ac:spMkLst>
            <pc:docMk/>
            <pc:sldMk cId="3692841877" sldId="278"/>
            <ac:spMk id="5" creationId="{1ECCCE38-B2B7-1937-68A2-9E0724ECBC94}"/>
          </ac:spMkLst>
        </pc:spChg>
        <pc:spChg chg="mod">
          <ac:chgData name="Thays Ferreira Falcao" userId="ea592c11-f9ed-4a27-8bd3-fb001a9709b5" providerId="ADAL" clId="{AECE29F1-2C5D-4068-9B3B-018125593956}" dt="2025-04-03T14:02:31.980" v="801" actId="1076"/>
          <ac:spMkLst>
            <pc:docMk/>
            <pc:sldMk cId="3692841877" sldId="278"/>
            <ac:spMk id="10" creationId="{1E21B834-26A3-B450-5735-93B5880A2556}"/>
          </ac:spMkLst>
        </pc:spChg>
        <pc:spChg chg="mod">
          <ac:chgData name="Thays Ferreira Falcao" userId="ea592c11-f9ed-4a27-8bd3-fb001a9709b5" providerId="ADAL" clId="{AECE29F1-2C5D-4068-9B3B-018125593956}" dt="2025-04-03T14:02:31.980" v="801" actId="1076"/>
          <ac:spMkLst>
            <pc:docMk/>
            <pc:sldMk cId="3692841877" sldId="278"/>
            <ac:spMk id="11" creationId="{13BF73E2-B5EE-077B-C1B6-85B6FC251C76}"/>
          </ac:spMkLst>
        </pc:spChg>
        <pc:spChg chg="mod">
          <ac:chgData name="Thays Ferreira Falcao" userId="ea592c11-f9ed-4a27-8bd3-fb001a9709b5" providerId="ADAL" clId="{AECE29F1-2C5D-4068-9B3B-018125593956}" dt="2025-04-03T14:02:31.980" v="801" actId="1076"/>
          <ac:spMkLst>
            <pc:docMk/>
            <pc:sldMk cId="3692841877" sldId="278"/>
            <ac:spMk id="42" creationId="{68ED460A-4D5A-81E1-80E4-BE003A7E9C8A}"/>
          </ac:spMkLst>
        </pc:spChg>
        <pc:spChg chg="mod">
          <ac:chgData name="Thays Ferreira Falcao" userId="ea592c11-f9ed-4a27-8bd3-fb001a9709b5" providerId="ADAL" clId="{AECE29F1-2C5D-4068-9B3B-018125593956}" dt="2025-04-03T14:02:31.980" v="801" actId="1076"/>
          <ac:spMkLst>
            <pc:docMk/>
            <pc:sldMk cId="3692841877" sldId="278"/>
            <ac:spMk id="43" creationId="{9E570C7A-06A7-4619-CB1D-39F1866CE0CF}"/>
          </ac:spMkLst>
        </pc:spChg>
        <pc:spChg chg="mod">
          <ac:chgData name="Thays Ferreira Falcao" userId="ea592c11-f9ed-4a27-8bd3-fb001a9709b5" providerId="ADAL" clId="{AECE29F1-2C5D-4068-9B3B-018125593956}" dt="2025-04-02T19:21:43.596" v="554" actId="1076"/>
          <ac:spMkLst>
            <pc:docMk/>
            <pc:sldMk cId="3692841877" sldId="278"/>
            <ac:spMk id="44" creationId="{897361C4-7E41-28D3-97B0-EC4F78C54B0D}"/>
          </ac:spMkLst>
        </pc:spChg>
        <pc:spChg chg="mod">
          <ac:chgData name="Thays Ferreira Falcao" userId="ea592c11-f9ed-4a27-8bd3-fb001a9709b5" providerId="ADAL" clId="{AECE29F1-2C5D-4068-9B3B-018125593956}" dt="2025-04-03T18:04:56.303" v="1131" actId="20577"/>
          <ac:spMkLst>
            <pc:docMk/>
            <pc:sldMk cId="3692841877" sldId="278"/>
            <ac:spMk id="45" creationId="{6350FF8A-3689-6D30-0B73-0A7432F4697A}"/>
          </ac:spMkLst>
        </pc:spChg>
        <pc:spChg chg="mod">
          <ac:chgData name="Thays Ferreira Falcao" userId="ea592c11-f9ed-4a27-8bd3-fb001a9709b5" providerId="ADAL" clId="{AECE29F1-2C5D-4068-9B3B-018125593956}" dt="2025-04-03T14:02:31.980" v="801" actId="1076"/>
          <ac:spMkLst>
            <pc:docMk/>
            <pc:sldMk cId="3692841877" sldId="278"/>
            <ac:spMk id="46" creationId="{A77A7AA4-DD95-6F7C-8723-62F628E2A15C}"/>
          </ac:spMkLst>
        </pc:spChg>
        <pc:spChg chg="mod">
          <ac:chgData name="Thays Ferreira Falcao" userId="ea592c11-f9ed-4a27-8bd3-fb001a9709b5" providerId="ADAL" clId="{AECE29F1-2C5D-4068-9B3B-018125593956}" dt="2025-04-03T14:35:34.030" v="1045" actId="20577"/>
          <ac:spMkLst>
            <pc:docMk/>
            <pc:sldMk cId="3692841877" sldId="278"/>
            <ac:spMk id="47" creationId="{9971CECA-AA57-376C-8C3E-CFDCB004A01A}"/>
          </ac:spMkLst>
        </pc:spChg>
        <pc:spChg chg="mod">
          <ac:chgData name="Thays Ferreira Falcao" userId="ea592c11-f9ed-4a27-8bd3-fb001a9709b5" providerId="ADAL" clId="{AECE29F1-2C5D-4068-9B3B-018125593956}" dt="2025-04-03T14:02:31.980" v="801" actId="1076"/>
          <ac:spMkLst>
            <pc:docMk/>
            <pc:sldMk cId="3692841877" sldId="278"/>
            <ac:spMk id="53" creationId="{B6B4F7AE-1C07-812C-3D86-74AA3FB4ECFB}"/>
          </ac:spMkLst>
        </pc:spChg>
        <pc:spChg chg="mod">
          <ac:chgData name="Thays Ferreira Falcao" userId="ea592c11-f9ed-4a27-8bd3-fb001a9709b5" providerId="ADAL" clId="{AECE29F1-2C5D-4068-9B3B-018125593956}" dt="2025-04-03T14:02:31.980" v="801" actId="1076"/>
          <ac:spMkLst>
            <pc:docMk/>
            <pc:sldMk cId="3692841877" sldId="278"/>
            <ac:spMk id="63" creationId="{25D18401-1C56-7261-0C48-397E81730AB2}"/>
          </ac:spMkLst>
        </pc:spChg>
        <pc:spChg chg="mod">
          <ac:chgData name="Thays Ferreira Falcao" userId="ea592c11-f9ed-4a27-8bd3-fb001a9709b5" providerId="ADAL" clId="{AECE29F1-2C5D-4068-9B3B-018125593956}" dt="2025-04-03T18:05:50.737" v="1137" actId="20577"/>
          <ac:spMkLst>
            <pc:docMk/>
            <pc:sldMk cId="3692841877" sldId="278"/>
            <ac:spMk id="64" creationId="{EDAB69AE-A770-D594-C9A4-6E23B41D4F6E}"/>
          </ac:spMkLst>
        </pc:spChg>
        <pc:spChg chg="mod">
          <ac:chgData name="Thays Ferreira Falcao" userId="ea592c11-f9ed-4a27-8bd3-fb001a9709b5" providerId="ADAL" clId="{AECE29F1-2C5D-4068-9B3B-018125593956}" dt="2025-04-03T18:08:15.197" v="1156" actId="20577"/>
          <ac:spMkLst>
            <pc:docMk/>
            <pc:sldMk cId="3692841877" sldId="278"/>
            <ac:spMk id="65" creationId="{0F914CA8-D114-E1F6-BC78-00CA9A388A9B}"/>
          </ac:spMkLst>
        </pc:spChg>
      </pc:sldChg>
      <pc:sldChg chg="addSp modSp del mod ord">
        <pc:chgData name="Thays Ferreira Falcao" userId="ea592c11-f9ed-4a27-8bd3-fb001a9709b5" providerId="ADAL" clId="{AECE29F1-2C5D-4068-9B3B-018125593956}" dt="2025-04-02T18:24:32.407" v="406" actId="2696"/>
        <pc:sldMkLst>
          <pc:docMk/>
          <pc:sldMk cId="15290641" sldId="279"/>
        </pc:sldMkLst>
        <pc:spChg chg="mod">
          <ac:chgData name="Thays Ferreira Falcao" userId="ea592c11-f9ed-4a27-8bd3-fb001a9709b5" providerId="ADAL" clId="{AECE29F1-2C5D-4068-9B3B-018125593956}" dt="2025-04-02T14:29:38.186" v="320" actId="20577"/>
          <ac:spMkLst>
            <pc:docMk/>
            <pc:sldMk cId="15290641" sldId="279"/>
            <ac:spMk id="25" creationId="{D8EEAE4E-25F4-0560-1BC6-8B7EAE8C9BAB}"/>
          </ac:spMkLst>
        </pc:spChg>
        <pc:spChg chg="add mod">
          <ac:chgData name="Thays Ferreira Falcao" userId="ea592c11-f9ed-4a27-8bd3-fb001a9709b5" providerId="ADAL" clId="{AECE29F1-2C5D-4068-9B3B-018125593956}" dt="2025-04-02T14:29:33.900" v="316" actId="14100"/>
          <ac:spMkLst>
            <pc:docMk/>
            <pc:sldMk cId="15290641" sldId="279"/>
            <ac:spMk id="26" creationId="{CC730A6B-66A7-4479-0381-9C0AC93DB427}"/>
          </ac:spMkLst>
        </pc:spChg>
      </pc:sldChg>
      <pc:sldChg chg="addSp delSp modSp mod">
        <pc:chgData name="Thays Ferreira Falcao" userId="ea592c11-f9ed-4a27-8bd3-fb001a9709b5" providerId="ADAL" clId="{AECE29F1-2C5D-4068-9B3B-018125593956}" dt="2025-04-03T18:07:42.110" v="1153" actId="6549"/>
        <pc:sldMkLst>
          <pc:docMk/>
          <pc:sldMk cId="1245013337" sldId="281"/>
        </pc:sldMkLst>
        <pc:spChg chg="mod">
          <ac:chgData name="Thays Ferreira Falcao" userId="ea592c11-f9ed-4a27-8bd3-fb001a9709b5" providerId="ADAL" clId="{AECE29F1-2C5D-4068-9B3B-018125593956}" dt="2025-04-03T18:07:42.110" v="1153" actId="6549"/>
          <ac:spMkLst>
            <pc:docMk/>
            <pc:sldMk cId="1245013337" sldId="281"/>
            <ac:spMk id="12" creationId="{A43719C1-9F5F-1A01-140D-41BD2E5D7DAB}"/>
          </ac:spMkLst>
        </pc:spChg>
        <pc:spChg chg="mod">
          <ac:chgData name="Thays Ferreira Falcao" userId="ea592c11-f9ed-4a27-8bd3-fb001a9709b5" providerId="ADAL" clId="{AECE29F1-2C5D-4068-9B3B-018125593956}" dt="2025-03-31T18:44:47.890" v="211" actId="1076"/>
          <ac:spMkLst>
            <pc:docMk/>
            <pc:sldMk cId="1245013337" sldId="281"/>
            <ac:spMk id="13" creationId="{E3CFD572-3BB4-D861-B7AA-3F89F7E76F2D}"/>
          </ac:spMkLst>
        </pc:spChg>
        <pc:spChg chg="mod">
          <ac:chgData name="Thays Ferreira Falcao" userId="ea592c11-f9ed-4a27-8bd3-fb001a9709b5" providerId="ADAL" clId="{AECE29F1-2C5D-4068-9B3B-018125593956}" dt="2025-03-31T18:44:56.393" v="213" actId="1076"/>
          <ac:spMkLst>
            <pc:docMk/>
            <pc:sldMk cId="1245013337" sldId="281"/>
            <ac:spMk id="14" creationId="{4D2417FD-2B29-4782-4BA9-8D3413D0A2F5}"/>
          </ac:spMkLst>
        </pc:spChg>
        <pc:spChg chg="mod">
          <ac:chgData name="Thays Ferreira Falcao" userId="ea592c11-f9ed-4a27-8bd3-fb001a9709b5" providerId="ADAL" clId="{AECE29F1-2C5D-4068-9B3B-018125593956}" dt="2025-03-31T18:45:00.460" v="214" actId="1076"/>
          <ac:spMkLst>
            <pc:docMk/>
            <pc:sldMk cId="1245013337" sldId="281"/>
            <ac:spMk id="15" creationId="{A84CA435-83B0-FE90-654D-4C61514A2DAC}"/>
          </ac:spMkLst>
        </pc:spChg>
        <pc:spChg chg="add del mod">
          <ac:chgData name="Thays Ferreira Falcao" userId="ea592c11-f9ed-4a27-8bd3-fb001a9709b5" providerId="ADAL" clId="{AECE29F1-2C5D-4068-9B3B-018125593956}" dt="2025-04-03T14:45:20.961" v="1067" actId="478"/>
          <ac:spMkLst>
            <pc:docMk/>
            <pc:sldMk cId="1245013337" sldId="281"/>
            <ac:spMk id="16" creationId="{77CD9697-FDDF-A182-9360-AC7A158D5417}"/>
          </ac:spMkLst>
        </pc:spChg>
        <pc:spChg chg="mod">
          <ac:chgData name="Thays Ferreira Falcao" userId="ea592c11-f9ed-4a27-8bd3-fb001a9709b5" providerId="ADAL" clId="{AECE29F1-2C5D-4068-9B3B-018125593956}" dt="2025-04-03T18:07:18.250" v="1145" actId="14100"/>
          <ac:spMkLst>
            <pc:docMk/>
            <pc:sldMk cId="1245013337" sldId="281"/>
            <ac:spMk id="17" creationId="{AAD73891-FA32-80C1-9FE3-81A2367312C3}"/>
          </ac:spMkLst>
        </pc:spChg>
      </pc:sldChg>
      <pc:sldChg chg="del">
        <pc:chgData name="Thays Ferreira Falcao" userId="ea592c11-f9ed-4a27-8bd3-fb001a9709b5" providerId="ADAL" clId="{AECE29F1-2C5D-4068-9B3B-018125593956}" dt="2025-04-03T13:13:39.521" v="746" actId="2696"/>
        <pc:sldMkLst>
          <pc:docMk/>
          <pc:sldMk cId="1729300310" sldId="283"/>
        </pc:sldMkLst>
      </pc:sldChg>
      <pc:sldChg chg="del">
        <pc:chgData name="Thays Ferreira Falcao" userId="ea592c11-f9ed-4a27-8bd3-fb001a9709b5" providerId="ADAL" clId="{AECE29F1-2C5D-4068-9B3B-018125593956}" dt="2025-04-03T13:13:41.700" v="747" actId="2696"/>
        <pc:sldMkLst>
          <pc:docMk/>
          <pc:sldMk cId="2005193170" sldId="284"/>
        </pc:sldMkLst>
      </pc:sldChg>
      <pc:sldChg chg="modSp mod">
        <pc:chgData name="Thays Ferreira Falcao" userId="ea592c11-f9ed-4a27-8bd3-fb001a9709b5" providerId="ADAL" clId="{AECE29F1-2C5D-4068-9B3B-018125593956}" dt="2025-04-03T14:16:39.477" v="891" actId="207"/>
        <pc:sldMkLst>
          <pc:docMk/>
          <pc:sldMk cId="853123676" sldId="290"/>
        </pc:sldMkLst>
        <pc:spChg chg="mod">
          <ac:chgData name="Thays Ferreira Falcao" userId="ea592c11-f9ed-4a27-8bd3-fb001a9709b5" providerId="ADAL" clId="{AECE29F1-2C5D-4068-9B3B-018125593956}" dt="2025-04-03T14:16:39.477" v="891" actId="207"/>
          <ac:spMkLst>
            <pc:docMk/>
            <pc:sldMk cId="853123676" sldId="290"/>
            <ac:spMk id="33" creationId="{454300E5-D7B8-9A18-64C2-47A9752D0F91}"/>
          </ac:spMkLst>
        </pc:spChg>
      </pc:sldChg>
      <pc:sldChg chg="addSp delSp modSp mod">
        <pc:chgData name="Thays Ferreira Falcao" userId="ea592c11-f9ed-4a27-8bd3-fb001a9709b5" providerId="ADAL" clId="{AECE29F1-2C5D-4068-9B3B-018125593956}" dt="2025-04-03T18:08:43.059" v="1162" actId="20577"/>
        <pc:sldMkLst>
          <pc:docMk/>
          <pc:sldMk cId="1398885989" sldId="292"/>
        </pc:sldMkLst>
        <pc:spChg chg="mod">
          <ac:chgData name="Thays Ferreira Falcao" userId="ea592c11-f9ed-4a27-8bd3-fb001a9709b5" providerId="ADAL" clId="{AECE29F1-2C5D-4068-9B3B-018125593956}" dt="2025-04-03T16:44:48.050" v="1099" actId="1076"/>
          <ac:spMkLst>
            <pc:docMk/>
            <pc:sldMk cId="1398885989" sldId="292"/>
            <ac:spMk id="2" creationId="{46B23286-A0D9-C7A3-CD7D-33D453BA3B92}"/>
          </ac:spMkLst>
        </pc:spChg>
        <pc:spChg chg="mod">
          <ac:chgData name="Thays Ferreira Falcao" userId="ea592c11-f9ed-4a27-8bd3-fb001a9709b5" providerId="ADAL" clId="{AECE29F1-2C5D-4068-9B3B-018125593956}" dt="2025-04-03T16:44:48.050" v="1099" actId="1076"/>
          <ac:spMkLst>
            <pc:docMk/>
            <pc:sldMk cId="1398885989" sldId="292"/>
            <ac:spMk id="4" creationId="{0010CF28-932B-A99B-1104-65841CC0C113}"/>
          </ac:spMkLst>
        </pc:spChg>
        <pc:spChg chg="mod">
          <ac:chgData name="Thays Ferreira Falcao" userId="ea592c11-f9ed-4a27-8bd3-fb001a9709b5" providerId="ADAL" clId="{AECE29F1-2C5D-4068-9B3B-018125593956}" dt="2025-04-03T16:44:53.655" v="1100" actId="1076"/>
          <ac:spMkLst>
            <pc:docMk/>
            <pc:sldMk cId="1398885989" sldId="292"/>
            <ac:spMk id="5" creationId="{1438AD19-FF8D-A17D-CE0B-EB923CF6CD89}"/>
          </ac:spMkLst>
        </pc:spChg>
        <pc:spChg chg="add mod">
          <ac:chgData name="Thays Ferreira Falcao" userId="ea592c11-f9ed-4a27-8bd3-fb001a9709b5" providerId="ADAL" clId="{AECE29F1-2C5D-4068-9B3B-018125593956}" dt="2025-04-03T18:08:43.059" v="1162" actId="20577"/>
          <ac:spMkLst>
            <pc:docMk/>
            <pc:sldMk cId="1398885989" sldId="292"/>
            <ac:spMk id="6" creationId="{1A51B055-5C4B-0452-F059-235C47D47A87}"/>
          </ac:spMkLst>
        </pc:spChg>
        <pc:spChg chg="mod">
          <ac:chgData name="Thays Ferreira Falcao" userId="ea592c11-f9ed-4a27-8bd3-fb001a9709b5" providerId="ADAL" clId="{AECE29F1-2C5D-4068-9B3B-018125593956}" dt="2025-04-03T16:44:58.318" v="1101" actId="14100"/>
          <ac:spMkLst>
            <pc:docMk/>
            <pc:sldMk cId="1398885989" sldId="292"/>
            <ac:spMk id="14" creationId="{6B4B9670-5171-C55D-FBFE-10D7DF13DAF4}"/>
          </ac:spMkLst>
        </pc:spChg>
        <pc:spChg chg="del">
          <ac:chgData name="Thays Ferreira Falcao" userId="ea592c11-f9ed-4a27-8bd3-fb001a9709b5" providerId="ADAL" clId="{AECE29F1-2C5D-4068-9B3B-018125593956}" dt="2025-04-02T18:18:29.017" v="356" actId="478"/>
          <ac:spMkLst>
            <pc:docMk/>
            <pc:sldMk cId="1398885989" sldId="292"/>
            <ac:spMk id="15" creationId="{54E549B9-9D5C-4498-F66B-0BA78E9646AA}"/>
          </ac:spMkLst>
        </pc:spChg>
        <pc:spChg chg="mod">
          <ac:chgData name="Thays Ferreira Falcao" userId="ea592c11-f9ed-4a27-8bd3-fb001a9709b5" providerId="ADAL" clId="{AECE29F1-2C5D-4068-9B3B-018125593956}" dt="2025-04-03T16:44:53.655" v="1100" actId="1076"/>
          <ac:spMkLst>
            <pc:docMk/>
            <pc:sldMk cId="1398885989" sldId="292"/>
            <ac:spMk id="16" creationId="{88F98747-CFBD-CFF8-B77B-F2DE02E7E2B0}"/>
          </ac:spMkLst>
        </pc:spChg>
        <pc:spChg chg="del">
          <ac:chgData name="Thays Ferreira Falcao" userId="ea592c11-f9ed-4a27-8bd3-fb001a9709b5" providerId="ADAL" clId="{AECE29F1-2C5D-4068-9B3B-018125593956}" dt="2025-04-02T18:18:27.058" v="355" actId="478"/>
          <ac:spMkLst>
            <pc:docMk/>
            <pc:sldMk cId="1398885989" sldId="292"/>
            <ac:spMk id="17" creationId="{6D225E54-DD5A-3B58-4ADE-AAACAEA65983}"/>
          </ac:spMkLst>
        </pc:spChg>
        <pc:spChg chg="del mod">
          <ac:chgData name="Thays Ferreira Falcao" userId="ea592c11-f9ed-4a27-8bd3-fb001a9709b5" providerId="ADAL" clId="{AECE29F1-2C5D-4068-9B3B-018125593956}" dt="2025-04-02T19:20:30.797" v="548" actId="478"/>
          <ac:spMkLst>
            <pc:docMk/>
            <pc:sldMk cId="1398885989" sldId="292"/>
            <ac:spMk id="21" creationId="{5107CB52-3A88-C477-4509-8D424BE1570C}"/>
          </ac:spMkLst>
        </pc:spChg>
        <pc:spChg chg="del">
          <ac:chgData name="Thays Ferreira Falcao" userId="ea592c11-f9ed-4a27-8bd3-fb001a9709b5" providerId="ADAL" clId="{AECE29F1-2C5D-4068-9B3B-018125593956}" dt="2025-04-02T18:19:06.319" v="389" actId="478"/>
          <ac:spMkLst>
            <pc:docMk/>
            <pc:sldMk cId="1398885989" sldId="292"/>
            <ac:spMk id="47" creationId="{B5001EC0-E348-9D6D-B7EF-4A967FBA0FB5}"/>
          </ac:spMkLst>
        </pc:spChg>
        <pc:spChg chg="del">
          <ac:chgData name="Thays Ferreira Falcao" userId="ea592c11-f9ed-4a27-8bd3-fb001a9709b5" providerId="ADAL" clId="{AECE29F1-2C5D-4068-9B3B-018125593956}" dt="2025-04-02T18:19:06.319" v="389" actId="478"/>
          <ac:spMkLst>
            <pc:docMk/>
            <pc:sldMk cId="1398885989" sldId="292"/>
            <ac:spMk id="52" creationId="{6802A2A3-2CDC-6DC2-5AB3-90F00CC0358F}"/>
          </ac:spMkLst>
        </pc:spChg>
        <pc:spChg chg="del">
          <ac:chgData name="Thays Ferreira Falcao" userId="ea592c11-f9ed-4a27-8bd3-fb001a9709b5" providerId="ADAL" clId="{AECE29F1-2C5D-4068-9B3B-018125593956}" dt="2025-04-02T18:19:06.319" v="389" actId="478"/>
          <ac:spMkLst>
            <pc:docMk/>
            <pc:sldMk cId="1398885989" sldId="292"/>
            <ac:spMk id="53" creationId="{35E941FD-02EC-1228-F167-47D25B860E60}"/>
          </ac:spMkLst>
        </pc:spChg>
        <pc:spChg chg="del mod">
          <ac:chgData name="Thays Ferreira Falcao" userId="ea592c11-f9ed-4a27-8bd3-fb001a9709b5" providerId="ADAL" clId="{AECE29F1-2C5D-4068-9B3B-018125593956}" dt="2025-04-02T18:19:09.292" v="390" actId="478"/>
          <ac:spMkLst>
            <pc:docMk/>
            <pc:sldMk cId="1398885989" sldId="292"/>
            <ac:spMk id="58" creationId="{59670470-8E0A-D98A-F5C5-9A0C3A25F289}"/>
          </ac:spMkLst>
        </pc:spChg>
        <pc:spChg chg="del">
          <ac:chgData name="Thays Ferreira Falcao" userId="ea592c11-f9ed-4a27-8bd3-fb001a9709b5" providerId="ADAL" clId="{AECE29F1-2C5D-4068-9B3B-018125593956}" dt="2025-04-02T18:19:06.319" v="389" actId="478"/>
          <ac:spMkLst>
            <pc:docMk/>
            <pc:sldMk cId="1398885989" sldId="292"/>
            <ac:spMk id="63" creationId="{32FE5255-B02B-BA31-56DD-E8784FBB81B6}"/>
          </ac:spMkLst>
        </pc:spChg>
        <pc:spChg chg="del">
          <ac:chgData name="Thays Ferreira Falcao" userId="ea592c11-f9ed-4a27-8bd3-fb001a9709b5" providerId="ADAL" clId="{AECE29F1-2C5D-4068-9B3B-018125593956}" dt="2025-04-02T18:19:06.319" v="389" actId="478"/>
          <ac:spMkLst>
            <pc:docMk/>
            <pc:sldMk cId="1398885989" sldId="292"/>
            <ac:spMk id="64" creationId="{0F38CFBD-D30E-3602-1711-81D7BA7CDA41}"/>
          </ac:spMkLst>
        </pc:spChg>
        <pc:graphicFrameChg chg="mod modGraphic">
          <ac:chgData name="Thays Ferreira Falcao" userId="ea592c11-f9ed-4a27-8bd3-fb001a9709b5" providerId="ADAL" clId="{AECE29F1-2C5D-4068-9B3B-018125593956}" dt="2025-04-03T16:44:53.655" v="1100" actId="1076"/>
          <ac:graphicFrameMkLst>
            <pc:docMk/>
            <pc:sldMk cId="1398885989" sldId="292"/>
            <ac:graphicFrameMk id="12" creationId="{B4B35294-39E8-0F3D-CD4F-D353DDDF17E7}"/>
          </ac:graphicFrameMkLst>
        </pc:graphicFrameChg>
        <pc:picChg chg="del">
          <ac:chgData name="Thays Ferreira Falcao" userId="ea592c11-f9ed-4a27-8bd3-fb001a9709b5" providerId="ADAL" clId="{AECE29F1-2C5D-4068-9B3B-018125593956}" dt="2025-04-02T18:19:06.319" v="389" actId="478"/>
          <ac:picMkLst>
            <pc:docMk/>
            <pc:sldMk cId="1398885989" sldId="292"/>
            <ac:picMk id="26" creationId="{E60E9C15-B776-F294-E7B9-2EA76F38D945}"/>
          </ac:picMkLst>
        </pc:picChg>
      </pc:sldChg>
      <pc:sldChg chg="modSp mod">
        <pc:chgData name="Thays Ferreira Falcao" userId="ea592c11-f9ed-4a27-8bd3-fb001a9709b5" providerId="ADAL" clId="{AECE29F1-2C5D-4068-9B3B-018125593956}" dt="2025-04-03T18:09:28.475" v="1167" actId="5793"/>
        <pc:sldMkLst>
          <pc:docMk/>
          <pc:sldMk cId="2831315365" sldId="293"/>
        </pc:sldMkLst>
        <pc:spChg chg="mod">
          <ac:chgData name="Thays Ferreira Falcao" userId="ea592c11-f9ed-4a27-8bd3-fb001a9709b5" providerId="ADAL" clId="{AECE29F1-2C5D-4068-9B3B-018125593956}" dt="2025-03-31T14:10:14.157" v="150" actId="1076"/>
          <ac:spMkLst>
            <pc:docMk/>
            <pc:sldMk cId="2831315365" sldId="293"/>
            <ac:spMk id="4" creationId="{4AAF2FFC-1304-613C-0A08-52F1BDC2E2C9}"/>
          </ac:spMkLst>
        </pc:spChg>
        <pc:spChg chg="mod">
          <ac:chgData name="Thays Ferreira Falcao" userId="ea592c11-f9ed-4a27-8bd3-fb001a9709b5" providerId="ADAL" clId="{AECE29F1-2C5D-4068-9B3B-018125593956}" dt="2025-04-03T18:09:28.475" v="1167" actId="5793"/>
          <ac:spMkLst>
            <pc:docMk/>
            <pc:sldMk cId="2831315365" sldId="293"/>
            <ac:spMk id="5" creationId="{B9A53D80-5B27-3EE3-241E-94075EF535D6}"/>
          </ac:spMkLst>
        </pc:spChg>
      </pc:sldChg>
      <pc:sldChg chg="modSp mod">
        <pc:chgData name="Thays Ferreira Falcao" userId="ea592c11-f9ed-4a27-8bd3-fb001a9709b5" providerId="ADAL" clId="{AECE29F1-2C5D-4068-9B3B-018125593956}" dt="2025-04-03T14:17:48.869" v="897" actId="20577"/>
        <pc:sldMkLst>
          <pc:docMk/>
          <pc:sldMk cId="906178506" sldId="294"/>
        </pc:sldMkLst>
        <pc:spChg chg="mod">
          <ac:chgData name="Thays Ferreira Falcao" userId="ea592c11-f9ed-4a27-8bd3-fb001a9709b5" providerId="ADAL" clId="{AECE29F1-2C5D-4068-9B3B-018125593956}" dt="2025-04-03T14:17:48.869" v="897" actId="20577"/>
          <ac:spMkLst>
            <pc:docMk/>
            <pc:sldMk cId="906178506" sldId="294"/>
            <ac:spMk id="4" creationId="{0E3828CF-51F1-4E4B-5559-160470BE23BD}"/>
          </ac:spMkLst>
        </pc:spChg>
      </pc:sldChg>
      <pc:sldChg chg="modSp add del mod">
        <pc:chgData name="Thays Ferreira Falcao" userId="ea592c11-f9ed-4a27-8bd3-fb001a9709b5" providerId="ADAL" clId="{AECE29F1-2C5D-4068-9B3B-018125593956}" dt="2025-04-02T18:24:35.723" v="407" actId="2696"/>
        <pc:sldMkLst>
          <pc:docMk/>
          <pc:sldMk cId="2088489933" sldId="295"/>
        </pc:sldMkLst>
        <pc:graphicFrameChg chg="modGraphic">
          <ac:chgData name="Thays Ferreira Falcao" userId="ea592c11-f9ed-4a27-8bd3-fb001a9709b5" providerId="ADAL" clId="{AECE29F1-2C5D-4068-9B3B-018125593956}" dt="2025-04-02T18:04:48.523" v="329" actId="13926"/>
          <ac:graphicFrameMkLst>
            <pc:docMk/>
            <pc:sldMk cId="2088489933" sldId="295"/>
            <ac:graphicFrameMk id="12" creationId="{655C5903-58FA-A590-BFDF-AD6E3238F7DC}"/>
          </ac:graphicFrameMkLst>
        </pc:graphicFrameChg>
      </pc:sldChg>
      <pc:sldChg chg="addSp delSp modSp add mod ord">
        <pc:chgData name="Thays Ferreira Falcao" userId="ea592c11-f9ed-4a27-8bd3-fb001a9709b5" providerId="ADAL" clId="{AECE29F1-2C5D-4068-9B3B-018125593956}" dt="2025-04-03T18:03:24.508" v="1124" actId="20577"/>
        <pc:sldMkLst>
          <pc:docMk/>
          <pc:sldMk cId="1471565356" sldId="296"/>
        </pc:sldMkLst>
        <pc:spChg chg="del">
          <ac:chgData name="Thays Ferreira Falcao" userId="ea592c11-f9ed-4a27-8bd3-fb001a9709b5" providerId="ADAL" clId="{AECE29F1-2C5D-4068-9B3B-018125593956}" dt="2025-04-02T18:16:23.752" v="349" actId="478"/>
          <ac:spMkLst>
            <pc:docMk/>
            <pc:sldMk cId="1471565356" sldId="296"/>
            <ac:spMk id="5" creationId="{576B45CC-23F3-B24C-5762-C827AC2F897E}"/>
          </ac:spMkLst>
        </pc:spChg>
        <pc:spChg chg="add mod">
          <ac:chgData name="Thays Ferreira Falcao" userId="ea592c11-f9ed-4a27-8bd3-fb001a9709b5" providerId="ADAL" clId="{AECE29F1-2C5D-4068-9B3B-018125593956}" dt="2025-04-03T14:28:40.925" v="968" actId="1076"/>
          <ac:spMkLst>
            <pc:docMk/>
            <pc:sldMk cId="1471565356" sldId="296"/>
            <ac:spMk id="5" creationId="{57D31288-ACBF-430A-51B2-39237BB49C06}"/>
          </ac:spMkLst>
        </pc:spChg>
        <pc:spChg chg="del mod">
          <ac:chgData name="Thays Ferreira Falcao" userId="ea592c11-f9ed-4a27-8bd3-fb001a9709b5" providerId="ADAL" clId="{AECE29F1-2C5D-4068-9B3B-018125593956}" dt="2025-04-02T18:16:23.752" v="349" actId="478"/>
          <ac:spMkLst>
            <pc:docMk/>
            <pc:sldMk cId="1471565356" sldId="296"/>
            <ac:spMk id="6" creationId="{58ABD03E-38F3-22D7-8C1C-9837D0A2EA42}"/>
          </ac:spMkLst>
        </pc:spChg>
        <pc:spChg chg="add del mod">
          <ac:chgData name="Thays Ferreira Falcao" userId="ea592c11-f9ed-4a27-8bd3-fb001a9709b5" providerId="ADAL" clId="{AECE29F1-2C5D-4068-9B3B-018125593956}" dt="2025-04-03T14:37:22.656" v="1056" actId="478"/>
          <ac:spMkLst>
            <pc:docMk/>
            <pc:sldMk cId="1471565356" sldId="296"/>
            <ac:spMk id="6" creationId="{C2E95E31-3F89-1405-7061-17CBA3D291FA}"/>
          </ac:spMkLst>
        </pc:spChg>
        <pc:spChg chg="add del mod">
          <ac:chgData name="Thays Ferreira Falcao" userId="ea592c11-f9ed-4a27-8bd3-fb001a9709b5" providerId="ADAL" clId="{AECE29F1-2C5D-4068-9B3B-018125593956}" dt="2025-04-03T14:37:22.656" v="1056" actId="478"/>
          <ac:spMkLst>
            <pc:docMk/>
            <pc:sldMk cId="1471565356" sldId="296"/>
            <ac:spMk id="7" creationId="{A2B116EA-2E68-46AE-E2F2-A822D43BE25D}"/>
          </ac:spMkLst>
        </pc:spChg>
        <pc:spChg chg="del mod">
          <ac:chgData name="Thays Ferreira Falcao" userId="ea592c11-f9ed-4a27-8bd3-fb001a9709b5" providerId="ADAL" clId="{AECE29F1-2C5D-4068-9B3B-018125593956}" dt="2025-04-02T18:16:23.752" v="349" actId="478"/>
          <ac:spMkLst>
            <pc:docMk/>
            <pc:sldMk cId="1471565356" sldId="296"/>
            <ac:spMk id="7" creationId="{F1C8B913-DC7F-E0CA-9863-18C2CA1844CB}"/>
          </ac:spMkLst>
        </pc:spChg>
        <pc:spChg chg="del mod">
          <ac:chgData name="Thays Ferreira Falcao" userId="ea592c11-f9ed-4a27-8bd3-fb001a9709b5" providerId="ADAL" clId="{AECE29F1-2C5D-4068-9B3B-018125593956}" dt="2025-04-02T18:16:23.752" v="349" actId="478"/>
          <ac:spMkLst>
            <pc:docMk/>
            <pc:sldMk cId="1471565356" sldId="296"/>
            <ac:spMk id="8" creationId="{9186027C-37D3-7A4C-9B52-7AA9A35FC2BA}"/>
          </ac:spMkLst>
        </pc:spChg>
        <pc:spChg chg="add del mod">
          <ac:chgData name="Thays Ferreira Falcao" userId="ea592c11-f9ed-4a27-8bd3-fb001a9709b5" providerId="ADAL" clId="{AECE29F1-2C5D-4068-9B3B-018125593956}" dt="2025-04-03T14:37:22.656" v="1056" actId="478"/>
          <ac:spMkLst>
            <pc:docMk/>
            <pc:sldMk cId="1471565356" sldId="296"/>
            <ac:spMk id="8" creationId="{D72CBBD3-F2F0-BF89-21DE-9B486DC008AF}"/>
          </ac:spMkLst>
        </pc:spChg>
        <pc:spChg chg="mod">
          <ac:chgData name="Thays Ferreira Falcao" userId="ea592c11-f9ed-4a27-8bd3-fb001a9709b5" providerId="ADAL" clId="{AECE29F1-2C5D-4068-9B3B-018125593956}" dt="2025-04-03T18:03:24.508" v="1124" actId="20577"/>
          <ac:spMkLst>
            <pc:docMk/>
            <pc:sldMk cId="1471565356" sldId="296"/>
            <ac:spMk id="11" creationId="{20213C26-E16C-1F61-262C-280CEAC4B1B5}"/>
          </ac:spMkLst>
        </pc:spChg>
        <pc:spChg chg="del mod">
          <ac:chgData name="Thays Ferreira Falcao" userId="ea592c11-f9ed-4a27-8bd3-fb001a9709b5" providerId="ADAL" clId="{AECE29F1-2C5D-4068-9B3B-018125593956}" dt="2025-04-02T18:16:23.752" v="349" actId="478"/>
          <ac:spMkLst>
            <pc:docMk/>
            <pc:sldMk cId="1471565356" sldId="296"/>
            <ac:spMk id="21" creationId="{507B9D16-3343-F046-9485-CD4FDF57A3B6}"/>
          </ac:spMkLst>
        </pc:spChg>
        <pc:spChg chg="add del mod">
          <ac:chgData name="Thays Ferreira Falcao" userId="ea592c11-f9ed-4a27-8bd3-fb001a9709b5" providerId="ADAL" clId="{AECE29F1-2C5D-4068-9B3B-018125593956}" dt="2025-04-03T14:37:22.656" v="1056" actId="478"/>
          <ac:spMkLst>
            <pc:docMk/>
            <pc:sldMk cId="1471565356" sldId="296"/>
            <ac:spMk id="21" creationId="{5D3C4CF8-9A14-47EB-58D4-0FD51C8FF58B}"/>
          </ac:spMkLst>
        </pc:spChg>
        <pc:spChg chg="del">
          <ac:chgData name="Thays Ferreira Falcao" userId="ea592c11-f9ed-4a27-8bd3-fb001a9709b5" providerId="ADAL" clId="{AECE29F1-2C5D-4068-9B3B-018125593956}" dt="2025-04-02T19:30:42.567" v="592" actId="478"/>
          <ac:spMkLst>
            <pc:docMk/>
            <pc:sldMk cId="1471565356" sldId="296"/>
            <ac:spMk id="24" creationId="{575B3F6B-7323-981B-4593-3E377D26829A}"/>
          </ac:spMkLst>
        </pc:spChg>
        <pc:spChg chg="add del mod">
          <ac:chgData name="Thays Ferreira Falcao" userId="ea592c11-f9ed-4a27-8bd3-fb001a9709b5" providerId="ADAL" clId="{AECE29F1-2C5D-4068-9B3B-018125593956}" dt="2025-04-03T14:37:22.656" v="1056" actId="478"/>
          <ac:spMkLst>
            <pc:docMk/>
            <pc:sldMk cId="1471565356" sldId="296"/>
            <ac:spMk id="24" creationId="{E0E6E3B5-DBA0-DD42-99AF-07086DE65E75}"/>
          </ac:spMkLst>
        </pc:spChg>
        <pc:spChg chg="del">
          <ac:chgData name="Thays Ferreira Falcao" userId="ea592c11-f9ed-4a27-8bd3-fb001a9709b5" providerId="ADAL" clId="{AECE29F1-2C5D-4068-9B3B-018125593956}" dt="2025-04-02T18:16:23.752" v="349" actId="478"/>
          <ac:spMkLst>
            <pc:docMk/>
            <pc:sldMk cId="1471565356" sldId="296"/>
            <ac:spMk id="25" creationId="{50EA1A84-1E1F-F3AC-9163-CCD18C78B04A}"/>
          </ac:spMkLst>
        </pc:spChg>
        <pc:spChg chg="del mod">
          <ac:chgData name="Thays Ferreira Falcao" userId="ea592c11-f9ed-4a27-8bd3-fb001a9709b5" providerId="ADAL" clId="{AECE29F1-2C5D-4068-9B3B-018125593956}" dt="2025-04-02T18:16:23.752" v="349" actId="478"/>
          <ac:spMkLst>
            <pc:docMk/>
            <pc:sldMk cId="1471565356" sldId="296"/>
            <ac:spMk id="26" creationId="{886A8EFC-B488-53E1-D355-93184B887598}"/>
          </ac:spMkLst>
        </pc:spChg>
        <pc:spChg chg="del mod">
          <ac:chgData name="Thays Ferreira Falcao" userId="ea592c11-f9ed-4a27-8bd3-fb001a9709b5" providerId="ADAL" clId="{AECE29F1-2C5D-4068-9B3B-018125593956}" dt="2025-04-02T18:05:04.068" v="332" actId="478"/>
          <ac:spMkLst>
            <pc:docMk/>
            <pc:sldMk cId="1471565356" sldId="296"/>
            <ac:spMk id="28" creationId="{CA5B350F-A622-6770-F8C8-0356166DAD31}"/>
          </ac:spMkLst>
        </pc:spChg>
        <pc:spChg chg="mod">
          <ac:chgData name="Thays Ferreira Falcao" userId="ea592c11-f9ed-4a27-8bd3-fb001a9709b5" providerId="ADAL" clId="{AECE29F1-2C5D-4068-9B3B-018125593956}" dt="2025-04-03T18:02:58.501" v="1117" actId="20577"/>
          <ac:spMkLst>
            <pc:docMk/>
            <pc:sldMk cId="1471565356" sldId="296"/>
            <ac:spMk id="35" creationId="{9ADA6A8A-AD24-2EC4-DD9A-A9A141A78775}"/>
          </ac:spMkLst>
        </pc:spChg>
        <pc:spChg chg="mod">
          <ac:chgData name="Thays Ferreira Falcao" userId="ea592c11-f9ed-4a27-8bd3-fb001a9709b5" providerId="ADAL" clId="{AECE29F1-2C5D-4068-9B3B-018125593956}" dt="2025-04-03T18:03:07.878" v="1119" actId="6549"/>
          <ac:spMkLst>
            <pc:docMk/>
            <pc:sldMk cId="1471565356" sldId="296"/>
            <ac:spMk id="36" creationId="{28231565-75B6-BBD6-CE8E-253EF8403F31}"/>
          </ac:spMkLst>
        </pc:spChg>
        <pc:spChg chg="mod">
          <ac:chgData name="Thays Ferreira Falcao" userId="ea592c11-f9ed-4a27-8bd3-fb001a9709b5" providerId="ADAL" clId="{AECE29F1-2C5D-4068-9B3B-018125593956}" dt="2025-04-03T18:02:21.208" v="1110" actId="6549"/>
          <ac:spMkLst>
            <pc:docMk/>
            <pc:sldMk cId="1471565356" sldId="296"/>
            <ac:spMk id="37" creationId="{4FC96476-2683-1468-EA82-77F243C8EFC2}"/>
          </ac:spMkLst>
        </pc:spChg>
        <pc:spChg chg="mod">
          <ac:chgData name="Thays Ferreira Falcao" userId="ea592c11-f9ed-4a27-8bd3-fb001a9709b5" providerId="ADAL" clId="{AECE29F1-2C5D-4068-9B3B-018125593956}" dt="2025-04-03T18:01:33.500" v="1106" actId="20577"/>
          <ac:spMkLst>
            <pc:docMk/>
            <pc:sldMk cId="1471565356" sldId="296"/>
            <ac:spMk id="38" creationId="{8E2CBCE6-2599-33C4-0F53-C11E3AB97904}"/>
          </ac:spMkLst>
        </pc:spChg>
        <pc:spChg chg="mod">
          <ac:chgData name="Thays Ferreira Falcao" userId="ea592c11-f9ed-4a27-8bd3-fb001a9709b5" providerId="ADAL" clId="{AECE29F1-2C5D-4068-9B3B-018125593956}" dt="2025-04-03T18:01:58.750" v="1108" actId="6549"/>
          <ac:spMkLst>
            <pc:docMk/>
            <pc:sldMk cId="1471565356" sldId="296"/>
            <ac:spMk id="39" creationId="{E451D7BA-88A5-0DB9-FAD3-6EFA3147C24D}"/>
          </ac:spMkLst>
        </pc:spChg>
        <pc:spChg chg="del">
          <ac:chgData name="Thays Ferreira Falcao" userId="ea592c11-f9ed-4a27-8bd3-fb001a9709b5" providerId="ADAL" clId="{AECE29F1-2C5D-4068-9B3B-018125593956}" dt="2025-04-02T19:30:42.567" v="592" actId="478"/>
          <ac:spMkLst>
            <pc:docMk/>
            <pc:sldMk cId="1471565356" sldId="296"/>
            <ac:spMk id="40" creationId="{16591E4D-1949-4103-4CA6-961B7B261D04}"/>
          </ac:spMkLst>
        </pc:spChg>
        <pc:spChg chg="del mod">
          <ac:chgData name="Thays Ferreira Falcao" userId="ea592c11-f9ed-4a27-8bd3-fb001a9709b5" providerId="ADAL" clId="{AECE29F1-2C5D-4068-9B3B-018125593956}" dt="2025-04-02T19:30:42.567" v="592" actId="478"/>
          <ac:spMkLst>
            <pc:docMk/>
            <pc:sldMk cId="1471565356" sldId="296"/>
            <ac:spMk id="48" creationId="{6CAEE550-87CC-A6AD-5800-32F3E8573FBC}"/>
          </ac:spMkLst>
        </pc:spChg>
        <pc:spChg chg="mod">
          <ac:chgData name="Thays Ferreira Falcao" userId="ea592c11-f9ed-4a27-8bd3-fb001a9709b5" providerId="ADAL" clId="{AECE29F1-2C5D-4068-9B3B-018125593956}" dt="2025-04-03T12:36:03.786" v="638" actId="20577"/>
          <ac:spMkLst>
            <pc:docMk/>
            <pc:sldMk cId="1471565356" sldId="296"/>
            <ac:spMk id="51" creationId="{7B70D7C1-0EFE-6695-F162-FD2D0FF081BE}"/>
          </ac:spMkLst>
        </pc:spChg>
        <pc:spChg chg="mod">
          <ac:chgData name="Thays Ferreira Falcao" userId="ea592c11-f9ed-4a27-8bd3-fb001a9709b5" providerId="ADAL" clId="{AECE29F1-2C5D-4068-9B3B-018125593956}" dt="2025-04-02T19:30:52.651" v="595" actId="14100"/>
          <ac:spMkLst>
            <pc:docMk/>
            <pc:sldMk cId="1471565356" sldId="296"/>
            <ac:spMk id="59" creationId="{05418FAF-3C74-6D6C-C1FD-CA763BE76D01}"/>
          </ac:spMkLst>
        </pc:spChg>
        <pc:spChg chg="del">
          <ac:chgData name="Thays Ferreira Falcao" userId="ea592c11-f9ed-4a27-8bd3-fb001a9709b5" providerId="ADAL" clId="{AECE29F1-2C5D-4068-9B3B-018125593956}" dt="2025-04-02T19:30:42.567" v="592" actId="478"/>
          <ac:spMkLst>
            <pc:docMk/>
            <pc:sldMk cId="1471565356" sldId="296"/>
            <ac:spMk id="60" creationId="{DCBC9DAA-7E8F-DC04-1953-359F37B5CCDB}"/>
          </ac:spMkLst>
        </pc:spChg>
        <pc:spChg chg="mod">
          <ac:chgData name="Thays Ferreira Falcao" userId="ea592c11-f9ed-4a27-8bd3-fb001a9709b5" providerId="ADAL" clId="{AECE29F1-2C5D-4068-9B3B-018125593956}" dt="2025-04-02T19:30:49.496" v="594" actId="14100"/>
          <ac:spMkLst>
            <pc:docMk/>
            <pc:sldMk cId="1471565356" sldId="296"/>
            <ac:spMk id="61" creationId="{9599AABE-B601-B3B0-5697-720E6A6002CD}"/>
          </ac:spMkLst>
        </pc:spChg>
        <pc:spChg chg="del">
          <ac:chgData name="Thays Ferreira Falcao" userId="ea592c11-f9ed-4a27-8bd3-fb001a9709b5" providerId="ADAL" clId="{AECE29F1-2C5D-4068-9B3B-018125593956}" dt="2025-04-02T19:30:42.567" v="592" actId="478"/>
          <ac:spMkLst>
            <pc:docMk/>
            <pc:sldMk cId="1471565356" sldId="296"/>
            <ac:spMk id="62" creationId="{DF988155-0F04-0CB0-18B2-9718DE107F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8D66C-4C5B-4AC5-BD4F-80C4504A9FFB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967FC-96F2-4F26-AE52-1EEDD7ABC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39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967FC-96F2-4F26-AE52-1EEDD7ABCDC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03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81CA53-B26D-67E2-54B5-38EEDE871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6D8BD819-C27B-A8EF-36D2-916DA9BA6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DE947985-47C3-9EAB-A6F9-CB77E2384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D6188F0-43AD-A2C8-F2EA-4F7DB5030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967FC-96F2-4F26-AE52-1EEDD7ABCDC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30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7B1F58-D472-F3DE-6D65-4306FDC6C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37B590D-8457-5645-EA60-8D175BEA7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A23C09-E1DA-BF0A-328F-6C3A67EC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BD34453-2859-5A00-BB75-68DD6FBF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F3DCE27-E7D7-26BA-C859-166BD970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Desenho de um cachorro&#10;&#10;Descrição gerada automaticamente com confiança média">
            <a:extLst>
              <a:ext uri="{FF2B5EF4-FFF2-40B4-BE49-F238E27FC236}">
                <a16:creationId xmlns:a16="http://schemas.microsoft.com/office/drawing/2014/main" xmlns="" id="{6D9C05F0-0183-57AE-D07B-9D823265F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96" y="225178"/>
            <a:ext cx="432817" cy="32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A3B4DB-B221-1AE2-D2D0-9A82E4F1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1E160BF-D197-3248-142A-9A97F2B1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038C25A-A80D-C2DA-4F9D-E23A034C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51BF5E2-2928-5B21-DD59-21BDCA68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50F65DA-5D73-BF5C-6615-49FC88CA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8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5E1D8EC-18C8-7282-E747-979521C2D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15D05B6-D0AC-45F3-93F6-5577FD8C7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2C3E7C3-5CC2-F8AA-5D06-C17A4858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E64A962-8F94-345C-8DCB-52C8174A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F177F68-B971-010B-8858-B9550ABF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7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03A237-DAD1-B784-6E4B-ED60C8AC6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61242F9-EC1A-9294-B40E-4076270C4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CCD1BF8-F5F2-E7CF-1788-4AD79589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69D2C71-23B7-CC31-42D7-ED2CE8EE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1C83ED3-7C9E-F37F-7F20-EF9CC169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5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8410C7-5950-D78F-3C3E-A5C40732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83249EC-91D5-3B3D-4A66-2E4DC87D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F2D990-7404-964A-8985-9F32E41B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530661D-9BDE-2F51-68A5-B4A23D19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EE16F0F-CC3D-7767-089C-1CFF7ED9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001568-BF33-6643-1DBE-336EA583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D2329F8-C080-5B70-BCE7-B4D39FCB2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03BF89F-354C-F707-0C54-A26644852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7D2883A-0F21-9767-9400-020C3C1A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51846E7-9666-0B40-A0CC-21972868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B7E6975-EB64-543D-79FB-516A2A25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5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D0E45E-2405-ADA0-10F7-F3EFB03D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139E6C1-5A11-9E2B-CE07-8A51EDB4D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55F5BA3-EA91-BF17-04CD-FBEA06F1D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2F16A31-C874-A5DF-4265-12FC7D457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8470B58-183A-5005-C101-B0B23AD81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1AE238A-34D1-D669-2BE5-78AC42ED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9293AED4-E488-9AC8-F943-23015696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13417D1-3B4D-FE15-BA0C-73EA8C6A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3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6F8D7F-73A4-3A72-A226-D613C74F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E63BD6A2-DFA9-2043-C574-18AAFF51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AD7805D-5176-FA4E-3C93-95DCA20D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12523A5-40A6-B92C-29F5-47CD7E9D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4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B3C6014-131B-E0EE-868B-7027A44E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F6221E1-209E-DB33-9FF8-CD25E64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4B657EB-8C79-1FCE-342F-9CE6F6C6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9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622F80-18A3-84C3-8DF8-78883BB9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B63B115-C9C3-6E4B-467B-E0477C680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2FCF1B2-703A-40E9-13C0-55C08E85F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B31042C-AECD-2624-2834-F9332D5D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EB2D0BE-1054-BD18-53D7-1F1ADC59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5BBD069-BEDE-BE34-B96F-47320AFD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4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48ABA9-7418-549C-0EFA-6CAC3748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8E36345-937D-B054-B147-490D37DF1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A2D108D-2ED1-FDD9-246D-AA4522E6B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DF74FB4-0C38-0D23-88F4-3B074446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79D2F66-B128-7252-61A8-8CD9FE59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91FBB53-ACD0-1797-642C-1D597352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6ECEC7F-DFB0-10B4-4503-F03391BF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0D51695-D38A-D153-7A10-B89BFC39E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ACB0D2E-5E3C-D5CE-B56B-1E005658F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B3B7-68FA-499D-ADC3-04055443615C}" type="datetimeFigureOut">
              <a:rPr lang="pt-BR" smtClean="0"/>
              <a:t>02/06/2025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8E9F5E2-47A7-7DB0-6EA6-99C4F5955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58488ED-6691-5ACE-7DA2-036AD3603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2A51-9255-4A23-95D5-145504E5E7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70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, Desenho técnico&#10;&#10;Descrição gerada automaticamente">
            <a:extLst>
              <a:ext uri="{FF2B5EF4-FFF2-40B4-BE49-F238E27FC236}">
                <a16:creationId xmlns:a16="http://schemas.microsoft.com/office/drawing/2014/main" xmlns="" id="{BAE7C906-095A-BD81-2C98-1507F821C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1" y="1897222"/>
            <a:ext cx="6959600" cy="4624901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xmlns="" id="{FB49DF41-AE70-3DFE-4CAF-72DEFD892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76" y="5568693"/>
            <a:ext cx="2575888" cy="1289307"/>
          </a:xfrm>
          <a:prstGeom prst="rect">
            <a:avLst/>
          </a:prstGeom>
        </p:spPr>
      </p:pic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xmlns="" id="{CB7A0B5B-C920-7A21-B587-4CCA791653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76" y="987366"/>
            <a:ext cx="5599187" cy="1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5D782746-A5AA-E5AD-2BBB-C468415F1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95" y="2664212"/>
            <a:ext cx="3997409" cy="15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5535DE6E-CD81-E4E2-DEFB-F9B3F80B1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6559295"/>
            <a:ext cx="1124714" cy="298705"/>
          </a:xfrm>
          <a:prstGeom prst="rect">
            <a:avLst/>
          </a:prstGeom>
        </p:spPr>
      </p:pic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xmlns="" id="{03D3C175-9EC6-0155-E90C-E9B64EA2900B}"/>
              </a:ext>
            </a:extLst>
          </p:cNvPr>
          <p:cNvSpPr/>
          <p:nvPr/>
        </p:nvSpPr>
        <p:spPr>
          <a:xfrm rot="5400000">
            <a:off x="937616" y="-599483"/>
            <a:ext cx="612000" cy="2487236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A8C813"/>
              </a:gs>
              <a:gs pos="50000">
                <a:srgbClr val="009ADE"/>
              </a:gs>
              <a:gs pos="100000">
                <a:srgbClr val="0048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261F656-E070-6C05-C939-5964AA0B04DF}"/>
              </a:ext>
            </a:extLst>
          </p:cNvPr>
          <p:cNvSpPr txBox="1"/>
          <p:nvPr/>
        </p:nvSpPr>
        <p:spPr>
          <a:xfrm>
            <a:off x="225335" y="345480"/>
            <a:ext cx="226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Estrutura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462062E-4067-D27E-031D-F2ED994D1284}"/>
              </a:ext>
            </a:extLst>
          </p:cNvPr>
          <p:cNvSpPr txBox="1"/>
          <p:nvPr/>
        </p:nvSpPr>
        <p:spPr>
          <a:xfrm>
            <a:off x="2628749" y="1409786"/>
            <a:ext cx="8080347" cy="373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AFCA0A"/>
              </a:buClr>
              <a:buAutoNum type="arabicPeriod"/>
            </a:pPr>
            <a:r>
              <a:rPr lang="pt-BR" sz="2400" b="1" dirty="0">
                <a:solidFill>
                  <a:srgbClr val="00459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Contexto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AFCA0A"/>
              </a:buClr>
              <a:buAutoNum type="arabicPeriod"/>
            </a:pPr>
            <a:r>
              <a:rPr lang="pt-BR" sz="2400" b="1" dirty="0">
                <a:solidFill>
                  <a:srgbClr val="00459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Planejamento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AFCA0A"/>
              </a:buClr>
              <a:buAutoNum type="arabicPeriod"/>
            </a:pPr>
            <a:r>
              <a:rPr lang="pt-BR" sz="2400" b="1" dirty="0">
                <a:solidFill>
                  <a:srgbClr val="00459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Grandes Números 2025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AFCA0A"/>
              </a:buClr>
              <a:buAutoNum type="arabicPeriod"/>
            </a:pPr>
            <a:r>
              <a:rPr lang="pt-BR" sz="2400" b="1" dirty="0">
                <a:solidFill>
                  <a:srgbClr val="00459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Plano de Investimentos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AFCA0A"/>
              </a:buClr>
              <a:buAutoNum type="arabicPeriod"/>
            </a:pPr>
            <a:r>
              <a:rPr lang="pt-BR" sz="2400" b="1" dirty="0">
                <a:solidFill>
                  <a:srgbClr val="00459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Expansão da Rede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AFCA0A"/>
              </a:buClr>
              <a:buFontTx/>
              <a:buAutoNum type="arabicPeriod"/>
            </a:pPr>
            <a:r>
              <a:rPr lang="pt-BR" sz="2400" b="1" dirty="0">
                <a:solidFill>
                  <a:srgbClr val="00459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Carteira de Clientes</a:t>
            </a:r>
          </a:p>
        </p:txBody>
      </p:sp>
    </p:spTree>
    <p:extLst>
      <p:ext uri="{BB962C8B-B14F-4D97-AF65-F5344CB8AC3E}">
        <p14:creationId xmlns:p14="http://schemas.microsoft.com/office/powerpoint/2010/main" val="17195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0F9BFCFE-2C0B-F54C-A7FF-1FAACCE362F0}"/>
              </a:ext>
            </a:extLst>
          </p:cNvPr>
          <p:cNvSpPr/>
          <p:nvPr/>
        </p:nvSpPr>
        <p:spPr>
          <a:xfrm>
            <a:off x="6218200" y="3563692"/>
            <a:ext cx="1856058" cy="240551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2E2C5DA-4EB3-BA9D-1EB5-44653F782A32}"/>
              </a:ext>
            </a:extLst>
          </p:cNvPr>
          <p:cNvSpPr txBox="1"/>
          <p:nvPr/>
        </p:nvSpPr>
        <p:spPr>
          <a:xfrm>
            <a:off x="635001" y="1128917"/>
            <a:ext cx="11101614" cy="8717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AFCA0A"/>
              </a:buClr>
            </a:pPr>
            <a:r>
              <a:rPr lang="pt-BR" b="1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Alterações de entendimento da AGERGS trazem instabilidade aos processos "anuais" e implicam em sucessivos atrasos em sua conclusão</a:t>
            </a:r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xmlns="" id="{5332F1B7-ED9F-F5AB-489F-6F1FAF54623B}"/>
              </a:ext>
            </a:extLst>
          </p:cNvPr>
          <p:cNvSpPr/>
          <p:nvPr/>
        </p:nvSpPr>
        <p:spPr>
          <a:xfrm rot="5400000">
            <a:off x="1645023" y="-1306890"/>
            <a:ext cx="617926" cy="3907976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A8C813"/>
              </a:gs>
              <a:gs pos="50000">
                <a:srgbClr val="009ADE"/>
              </a:gs>
              <a:gs pos="100000">
                <a:srgbClr val="0048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A2CCDB5-14ED-2445-E9D0-2CF9CFB18406}"/>
              </a:ext>
            </a:extLst>
          </p:cNvPr>
          <p:cNvSpPr txBox="1"/>
          <p:nvPr/>
        </p:nvSpPr>
        <p:spPr>
          <a:xfrm>
            <a:off x="225334" y="345480"/>
            <a:ext cx="334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Contexto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19012F67-7102-75D2-F93D-AAFEDACC237D}"/>
              </a:ext>
            </a:extLst>
          </p:cNvPr>
          <p:cNvSpPr/>
          <p:nvPr/>
        </p:nvSpPr>
        <p:spPr>
          <a:xfrm>
            <a:off x="432695" y="2768774"/>
            <a:ext cx="10918520" cy="3027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FEE86B8-0F06-06F8-52DF-36A327D5F3CE}"/>
              </a:ext>
            </a:extLst>
          </p:cNvPr>
          <p:cNvSpPr txBox="1"/>
          <p:nvPr/>
        </p:nvSpPr>
        <p:spPr>
          <a:xfrm>
            <a:off x="433566" y="2499738"/>
            <a:ext cx="62955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1200" b="1">
                <a:ea typeface="Calibri"/>
                <a:cs typeface="Calibri"/>
              </a:rPr>
              <a:t>Jan/22</a:t>
            </a:r>
            <a:endParaRPr lang="pt-BR" sz="1200" b="1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E23D47D-0ED2-273A-9735-F5E8C4620900}"/>
              </a:ext>
            </a:extLst>
          </p:cNvPr>
          <p:cNvSpPr txBox="1"/>
          <p:nvPr/>
        </p:nvSpPr>
        <p:spPr>
          <a:xfrm>
            <a:off x="3300137" y="2499737"/>
            <a:ext cx="62955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1200" b="1">
                <a:ea typeface="Calibri"/>
                <a:cs typeface="Calibri"/>
              </a:rPr>
              <a:t>Jan/23</a:t>
            </a:r>
            <a:endParaRPr lang="pt-BR" sz="1200" b="1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974C3AF-A16D-FDC3-1BF3-028D541BFD14}"/>
              </a:ext>
            </a:extLst>
          </p:cNvPr>
          <p:cNvSpPr txBox="1"/>
          <p:nvPr/>
        </p:nvSpPr>
        <p:spPr>
          <a:xfrm>
            <a:off x="6166708" y="2499736"/>
            <a:ext cx="62955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1200" b="1">
                <a:ea typeface="Calibri"/>
                <a:cs typeface="Calibri"/>
              </a:rPr>
              <a:t>Jan/24</a:t>
            </a:r>
            <a:endParaRPr lang="pt-BR" sz="1200" b="1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8D3A6E9-05F5-1C74-94A4-B2DC44768C3F}"/>
              </a:ext>
            </a:extLst>
          </p:cNvPr>
          <p:cNvSpPr txBox="1"/>
          <p:nvPr/>
        </p:nvSpPr>
        <p:spPr>
          <a:xfrm>
            <a:off x="9033279" y="2499735"/>
            <a:ext cx="62955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1200" b="1">
                <a:ea typeface="Calibri"/>
                <a:cs typeface="Calibri"/>
              </a:rPr>
              <a:t>Jan/25</a:t>
            </a:r>
            <a:endParaRPr lang="pt-BR" sz="1200" b="1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14484871-8D1D-517D-1FD4-631A4E543A1B}"/>
              </a:ext>
            </a:extLst>
          </p:cNvPr>
          <p:cNvCxnSpPr/>
          <p:nvPr/>
        </p:nvCxnSpPr>
        <p:spPr>
          <a:xfrm flipV="1">
            <a:off x="838299" y="3557988"/>
            <a:ext cx="2116750" cy="2236"/>
          </a:xfrm>
          <a:prstGeom prst="straightConnector1">
            <a:avLst/>
          </a:prstGeom>
          <a:ln w="28575">
            <a:solidFill>
              <a:srgbClr val="00459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06338F6-032A-AD0C-D70F-2155FAFA2232}"/>
              </a:ext>
            </a:extLst>
          </p:cNvPr>
          <p:cNvSpPr txBox="1"/>
          <p:nvPr/>
        </p:nvSpPr>
        <p:spPr>
          <a:xfrm>
            <a:off x="524279" y="3688094"/>
            <a:ext cx="6295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ea typeface="Calibri"/>
                <a:cs typeface="Calibri"/>
              </a:rPr>
              <a:t>Pleito dez/21</a:t>
            </a:r>
            <a:endParaRPr lang="pt-BR" sz="120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BDD4608-D51A-EE15-F088-0F49E4955E78}"/>
              </a:ext>
            </a:extLst>
          </p:cNvPr>
          <p:cNvSpPr txBox="1"/>
          <p:nvPr/>
        </p:nvSpPr>
        <p:spPr>
          <a:xfrm>
            <a:off x="2565351" y="3688094"/>
            <a:ext cx="8291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ea typeface="Calibri"/>
                <a:cs typeface="Calibri"/>
              </a:rPr>
              <a:t>Conclusão </a:t>
            </a:r>
            <a:r>
              <a:rPr lang="pt-BR" sz="1200" err="1">
                <a:ea typeface="Calibri"/>
                <a:cs typeface="Calibri"/>
              </a:rPr>
              <a:t>nov</a:t>
            </a:r>
            <a:r>
              <a:rPr lang="pt-BR" sz="1200">
                <a:ea typeface="Calibri"/>
                <a:cs typeface="Calibri"/>
              </a:rPr>
              <a:t>/22</a:t>
            </a:r>
            <a:endParaRPr lang="pt-BR">
              <a:ea typeface="Calibri"/>
              <a:cs typeface="Calibri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73FB7861-1076-7BB7-78E7-36636369BEDC}"/>
              </a:ext>
            </a:extLst>
          </p:cNvPr>
          <p:cNvCxnSpPr>
            <a:cxnSpLocks/>
          </p:cNvCxnSpPr>
          <p:nvPr/>
        </p:nvCxnSpPr>
        <p:spPr>
          <a:xfrm flipV="1">
            <a:off x="3859083" y="4093202"/>
            <a:ext cx="4448106" cy="2235"/>
          </a:xfrm>
          <a:prstGeom prst="straightConnector1">
            <a:avLst/>
          </a:prstGeom>
          <a:ln w="28575">
            <a:solidFill>
              <a:srgbClr val="00459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524C603-27C1-1A31-C4B1-D99B40321CAA}"/>
              </a:ext>
            </a:extLst>
          </p:cNvPr>
          <p:cNvSpPr txBox="1"/>
          <p:nvPr/>
        </p:nvSpPr>
        <p:spPr>
          <a:xfrm>
            <a:off x="3472492" y="4205165"/>
            <a:ext cx="6295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ea typeface="Calibri"/>
                <a:cs typeface="Calibri"/>
              </a:rPr>
              <a:t>Pleito </a:t>
            </a:r>
            <a:r>
              <a:rPr lang="pt-BR" sz="1200" err="1">
                <a:ea typeface="Calibri"/>
                <a:cs typeface="Calibri"/>
              </a:rPr>
              <a:t>jan</a:t>
            </a:r>
            <a:r>
              <a:rPr lang="pt-BR" sz="1200">
                <a:ea typeface="Calibri"/>
                <a:cs typeface="Calibri"/>
              </a:rPr>
              <a:t>/23</a:t>
            </a:r>
            <a:endParaRPr lang="pt-BR" sz="120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19801EB8-8F72-1C66-6FC7-1DADF7242C23}"/>
              </a:ext>
            </a:extLst>
          </p:cNvPr>
          <p:cNvSpPr txBox="1"/>
          <p:nvPr/>
        </p:nvSpPr>
        <p:spPr>
          <a:xfrm>
            <a:off x="5032778" y="4214236"/>
            <a:ext cx="8291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ea typeface="Calibri"/>
                <a:cs typeface="Calibri"/>
              </a:rPr>
              <a:t>Conclusão </a:t>
            </a:r>
            <a:r>
              <a:rPr lang="pt-BR" sz="1200" err="1">
                <a:ea typeface="Calibri"/>
                <a:cs typeface="Calibri"/>
              </a:rPr>
              <a:t>ago</a:t>
            </a:r>
            <a:r>
              <a:rPr lang="pt-BR" sz="1200">
                <a:ea typeface="Calibri"/>
                <a:cs typeface="Calibri"/>
              </a:rPr>
              <a:t>/23</a:t>
            </a:r>
            <a:endParaRPr lang="pt-BR">
              <a:ea typeface="Calibri"/>
              <a:cs typeface="Calibri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189CB00D-7D00-2CDF-C8E2-1875E0BCE74E}"/>
              </a:ext>
            </a:extLst>
          </p:cNvPr>
          <p:cNvSpPr txBox="1"/>
          <p:nvPr/>
        </p:nvSpPr>
        <p:spPr>
          <a:xfrm>
            <a:off x="8134381" y="4202690"/>
            <a:ext cx="10286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err="1">
                <a:ea typeface="Calibri"/>
                <a:cs typeface="Calibri"/>
              </a:rPr>
              <a:t>Julg</a:t>
            </a:r>
            <a:r>
              <a:rPr lang="pt-BR" sz="1200">
                <a:ea typeface="Calibri"/>
                <a:cs typeface="Calibri"/>
              </a:rPr>
              <a:t>. recurso </a:t>
            </a:r>
            <a:r>
              <a:rPr lang="pt-BR" sz="1200" err="1">
                <a:ea typeface="Calibri"/>
                <a:cs typeface="Calibri"/>
              </a:rPr>
              <a:t>jun</a:t>
            </a:r>
            <a:r>
              <a:rPr lang="pt-BR" sz="1200">
                <a:ea typeface="Calibri"/>
                <a:cs typeface="Calibri"/>
              </a:rPr>
              <a:t>/24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xmlns="" id="{08D51759-3083-A2D2-BE5D-4A6CEBEA7E15}"/>
              </a:ext>
            </a:extLst>
          </p:cNvPr>
          <p:cNvCxnSpPr>
            <a:cxnSpLocks/>
          </p:cNvCxnSpPr>
          <p:nvPr/>
        </p:nvCxnSpPr>
        <p:spPr>
          <a:xfrm flipV="1">
            <a:off x="6489797" y="5136415"/>
            <a:ext cx="4312034" cy="20378"/>
          </a:xfrm>
          <a:prstGeom prst="straightConnector1">
            <a:avLst/>
          </a:prstGeom>
          <a:ln w="28575">
            <a:solidFill>
              <a:srgbClr val="00459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2DDEE5AE-DD98-A238-DCF7-062586FFDC0B}"/>
              </a:ext>
            </a:extLst>
          </p:cNvPr>
          <p:cNvSpPr txBox="1"/>
          <p:nvPr/>
        </p:nvSpPr>
        <p:spPr>
          <a:xfrm>
            <a:off x="6266491" y="5330021"/>
            <a:ext cx="6295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ea typeface="Calibri"/>
                <a:cs typeface="Calibri"/>
              </a:rPr>
              <a:t>Pleito </a:t>
            </a:r>
            <a:r>
              <a:rPr lang="pt-BR" sz="1200" err="1">
                <a:ea typeface="Calibri"/>
                <a:cs typeface="Calibri"/>
              </a:rPr>
              <a:t>jan</a:t>
            </a:r>
            <a:r>
              <a:rPr lang="pt-BR" sz="1200">
                <a:ea typeface="Calibri"/>
                <a:cs typeface="Calibri"/>
              </a:rPr>
              <a:t>/24</a:t>
            </a:r>
            <a:endParaRPr lang="pt-BR" sz="120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83CDE6EB-D4CD-149D-AFA6-515A18265B15}"/>
              </a:ext>
            </a:extLst>
          </p:cNvPr>
          <p:cNvSpPr txBox="1"/>
          <p:nvPr/>
        </p:nvSpPr>
        <p:spPr>
          <a:xfrm>
            <a:off x="6974062" y="5330020"/>
            <a:ext cx="11194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ea typeface="Calibri"/>
                <a:cs typeface="Calibri"/>
              </a:rPr>
              <a:t>Info completas </a:t>
            </a:r>
            <a:r>
              <a:rPr lang="pt-BR" sz="1200" err="1">
                <a:ea typeface="Calibri"/>
                <a:cs typeface="Calibri"/>
              </a:rPr>
              <a:t>abr</a:t>
            </a:r>
            <a:r>
              <a:rPr lang="pt-BR" sz="1200">
                <a:ea typeface="Calibri"/>
                <a:cs typeface="Calibri"/>
              </a:rPr>
              <a:t>/24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41D1183-8585-3490-D62D-0714138DC771}"/>
              </a:ext>
            </a:extLst>
          </p:cNvPr>
          <p:cNvSpPr txBox="1"/>
          <p:nvPr/>
        </p:nvSpPr>
        <p:spPr>
          <a:xfrm>
            <a:off x="8525276" y="5330019"/>
            <a:ext cx="10196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ea typeface="Calibri"/>
                <a:cs typeface="Calibri"/>
              </a:rPr>
              <a:t>Conclusão </a:t>
            </a:r>
            <a:r>
              <a:rPr lang="pt-BR" sz="1200" dirty="0" err="1">
                <a:ea typeface="Calibri"/>
                <a:cs typeface="Calibri"/>
              </a:rPr>
              <a:t>nov</a:t>
            </a:r>
            <a:r>
              <a:rPr lang="pt-BR" sz="1200" dirty="0">
                <a:ea typeface="Calibri"/>
                <a:cs typeface="Calibri"/>
              </a:rPr>
              <a:t>/24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012C506F-54AB-5143-C9C0-B76AB12B3420}"/>
              </a:ext>
            </a:extLst>
          </p:cNvPr>
          <p:cNvSpPr txBox="1"/>
          <p:nvPr/>
        </p:nvSpPr>
        <p:spPr>
          <a:xfrm>
            <a:off x="9831561" y="5330018"/>
            <a:ext cx="10196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err="1">
                <a:ea typeface="Calibri"/>
                <a:cs typeface="Calibri"/>
              </a:rPr>
              <a:t>Julg</a:t>
            </a:r>
            <a:r>
              <a:rPr lang="pt-BR" sz="1200">
                <a:ea typeface="Calibri"/>
                <a:cs typeface="Calibri"/>
              </a:rPr>
              <a:t>. Recurso</a:t>
            </a:r>
            <a:endParaRPr lang="pt-BR"/>
          </a:p>
          <a:p>
            <a:pPr algn="ctr"/>
            <a:r>
              <a:rPr lang="pt-BR" sz="1200">
                <a:ea typeface="Calibri"/>
                <a:cs typeface="Calibri"/>
              </a:rPr>
              <a:t>mar/25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4E106A45-F770-44B6-88B5-E7BE50B2A4D9}"/>
              </a:ext>
            </a:extLst>
          </p:cNvPr>
          <p:cNvSpPr txBox="1"/>
          <p:nvPr/>
        </p:nvSpPr>
        <p:spPr>
          <a:xfrm>
            <a:off x="796421" y="3229987"/>
            <a:ext cx="221705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b="1">
                <a:ea typeface="Calibri"/>
                <a:cs typeface="Calibri"/>
              </a:rPr>
              <a:t>RTO 2022 (11 meses de atraso)</a:t>
            </a:r>
            <a:endParaRPr lang="pt-BR" b="1">
              <a:ea typeface="Calibri"/>
              <a:cs typeface="Calibri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C286E6A2-37F6-327E-84B7-7534DF445A3E}"/>
              </a:ext>
            </a:extLst>
          </p:cNvPr>
          <p:cNvSpPr txBox="1"/>
          <p:nvPr/>
        </p:nvSpPr>
        <p:spPr>
          <a:xfrm>
            <a:off x="4833205" y="3765200"/>
            <a:ext cx="23712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b="1">
                <a:ea typeface="Calibri"/>
                <a:cs typeface="Calibri"/>
              </a:rPr>
              <a:t>RTO 2023 (14 meses atraso)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F6EDB368-AF3F-F216-965F-E67EBEFFA8BB}"/>
              </a:ext>
            </a:extLst>
          </p:cNvPr>
          <p:cNvSpPr txBox="1"/>
          <p:nvPr/>
        </p:nvSpPr>
        <p:spPr>
          <a:xfrm>
            <a:off x="6438847" y="5989480"/>
            <a:ext cx="140969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100">
                <a:solidFill>
                  <a:srgbClr val="C00000"/>
                </a:solidFill>
                <a:ea typeface="Calibri"/>
                <a:cs typeface="Calibri"/>
              </a:rPr>
              <a:t>Penalidade por "atraso" &gt; </a:t>
            </a:r>
            <a:r>
              <a:rPr lang="pt-BR" sz="1100" b="1">
                <a:solidFill>
                  <a:srgbClr val="C00000"/>
                </a:solidFill>
                <a:ea typeface="Calibri"/>
                <a:cs typeface="Calibri"/>
              </a:rPr>
              <a:t>R$ 35M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7B0BA21F-A451-ABF4-7E0A-BF4BD3B53F9F}"/>
              </a:ext>
            </a:extLst>
          </p:cNvPr>
          <p:cNvSpPr txBox="1"/>
          <p:nvPr/>
        </p:nvSpPr>
        <p:spPr>
          <a:xfrm>
            <a:off x="7463919" y="4808413"/>
            <a:ext cx="23712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b="1">
                <a:ea typeface="Calibri"/>
                <a:cs typeface="Calibri"/>
              </a:rPr>
              <a:t>RTO 2024 (15 meses atraso)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454300E5-D7B8-9A18-64C2-47A9752D0F91}"/>
              </a:ext>
            </a:extLst>
          </p:cNvPr>
          <p:cNvSpPr txBox="1"/>
          <p:nvPr/>
        </p:nvSpPr>
        <p:spPr>
          <a:xfrm>
            <a:off x="10929203" y="4949018"/>
            <a:ext cx="10196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ea typeface="Calibri"/>
                <a:cs typeface="Calibri"/>
              </a:rPr>
              <a:t>Aplicação </a:t>
            </a:r>
            <a:r>
              <a:rPr lang="pt-BR" sz="1200" dirty="0">
                <a:solidFill>
                  <a:srgbClr val="002060"/>
                </a:solidFill>
                <a:ea typeface="Calibri"/>
                <a:cs typeface="Calibri"/>
              </a:rPr>
              <a:t>tarifa </a:t>
            </a:r>
            <a:r>
              <a:rPr lang="pt-BR" sz="1200" dirty="0" err="1">
                <a:solidFill>
                  <a:srgbClr val="002060"/>
                </a:solidFill>
                <a:ea typeface="Calibri"/>
                <a:cs typeface="Calibri"/>
              </a:rPr>
              <a:t>jul</a:t>
            </a:r>
            <a:r>
              <a:rPr lang="pt-BR" sz="1200" dirty="0">
                <a:solidFill>
                  <a:srgbClr val="002060"/>
                </a:solidFill>
                <a:ea typeface="Calibri"/>
                <a:cs typeface="Calibri"/>
              </a:rPr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8531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BB1434-527A-E122-CF54-02399D969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E3828CF-51F1-4E4B-5559-160470BE23BD}"/>
              </a:ext>
            </a:extLst>
          </p:cNvPr>
          <p:cNvSpPr txBox="1"/>
          <p:nvPr/>
        </p:nvSpPr>
        <p:spPr>
          <a:xfrm>
            <a:off x="444501" y="1128917"/>
            <a:ext cx="11464470" cy="47361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2000" b="1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Mudanças das regras econômicas do Contrato de Concessão</a:t>
            </a:r>
            <a:endParaRPr lang="pt-BR" dirty="0"/>
          </a:p>
          <a:p>
            <a:pPr marL="1257300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2022: Glosa das despesas de pessoal (vale refeição, plano de saúde, previdência, PLR);</a:t>
            </a:r>
          </a:p>
          <a:p>
            <a:pPr marL="1257300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2023: Alteração da metodologia da depreciação, revertida após quase 12 meses de recursos e debates;</a:t>
            </a:r>
            <a:endParaRPr lang="pt-BR" dirty="0"/>
          </a:p>
          <a:p>
            <a:pPr marL="1257300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2023: Introdução do conceito de valor residual dos ativos – considerado como zero, após embargos;</a:t>
            </a:r>
            <a:endParaRPr lang="pt-BR" dirty="0"/>
          </a:p>
          <a:p>
            <a:pPr marL="1257300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2024: Mudança unilateral na metodologia</a:t>
            </a:r>
            <a:endParaRPr lang="pt-BR" dirty="0"/>
          </a:p>
          <a:p>
            <a:pPr marL="1714500" lvl="1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Exclusão do IR/CSLL, revertido pela AGERGS após recurso (aguardando NT confirmando valor do P0 2024);</a:t>
            </a:r>
          </a:p>
          <a:p>
            <a:pPr marL="1714500" lvl="1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Glosa das despesas de conversão (alterando o passado já executado de R$ 7,3 MM).</a:t>
            </a:r>
          </a:p>
          <a:p>
            <a:pPr marL="1714500" lvl="1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Penalização sem o devido rito administrativo, pelo atraso na submissão do plano, em 2024, causado pela própria indefinição da AGERGS, em valor superior a R$ 35 milhões;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pPr marL="1714500" lvl="1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Alteração do volume regulatório de 80% para 100%, no cálculo do ajuste, com proposta de regime de transição (com efeitos retroativos).</a:t>
            </a:r>
          </a:p>
          <a:p>
            <a:pPr marL="0" lvl="2">
              <a:lnSpc>
                <a:spcPct val="150000"/>
              </a:lnSpc>
              <a:spcBef>
                <a:spcPts val="600"/>
              </a:spcBef>
            </a:pPr>
            <a:r>
              <a:rPr lang="pt-BR" sz="2000" b="1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Desequilíbrio econômico-financeiro e comprometimento dos investimentos</a:t>
            </a:r>
            <a:endParaRPr lang="pt-BR" dirty="0"/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xmlns="" id="{2E62858C-16C3-C954-6A4D-B080550B26ED}"/>
              </a:ext>
            </a:extLst>
          </p:cNvPr>
          <p:cNvSpPr/>
          <p:nvPr/>
        </p:nvSpPr>
        <p:spPr>
          <a:xfrm rot="5400000">
            <a:off x="1645023" y="-1306890"/>
            <a:ext cx="617926" cy="3907976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A8C813"/>
              </a:gs>
              <a:gs pos="50000">
                <a:srgbClr val="009ADE"/>
              </a:gs>
              <a:gs pos="100000">
                <a:srgbClr val="0048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A794F96-9461-2F10-71AB-E3467FE0F0B4}"/>
              </a:ext>
            </a:extLst>
          </p:cNvPr>
          <p:cNvSpPr txBox="1"/>
          <p:nvPr/>
        </p:nvSpPr>
        <p:spPr>
          <a:xfrm>
            <a:off x="225334" y="345480"/>
            <a:ext cx="334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9061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0D0A77-48E0-8FEA-696E-BF6846227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AAF2FFC-1304-613C-0A08-52F1BDC2E2C9}"/>
              </a:ext>
            </a:extLst>
          </p:cNvPr>
          <p:cNvSpPr txBox="1"/>
          <p:nvPr/>
        </p:nvSpPr>
        <p:spPr>
          <a:xfrm>
            <a:off x="884464" y="1074334"/>
            <a:ext cx="7482114" cy="61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AFCA0A"/>
              </a:buClr>
            </a:pPr>
            <a:r>
              <a:rPr lang="pt-BR" sz="2600" b="1">
                <a:solidFill>
                  <a:srgbClr val="00459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Ações adotadas sobre o Plano original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9A53D80-5B27-3EE3-241E-94075EF535D6}"/>
              </a:ext>
            </a:extLst>
          </p:cNvPr>
          <p:cNvSpPr txBox="1"/>
          <p:nvPr/>
        </p:nvSpPr>
        <p:spPr>
          <a:xfrm>
            <a:off x="786493" y="1808650"/>
            <a:ext cx="10423072" cy="35071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Reavaliação dos projetos retornando nível de investimentos ao momento pré-privatização</a:t>
            </a:r>
            <a:r>
              <a:rPr lang="pt-BR" sz="2000" dirty="0"/>
              <a:t>:</a:t>
            </a:r>
          </a:p>
          <a:p>
            <a:pPr marL="1714500" lvl="1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Reforma do cronograma das obras para região da Serra e Região das Hortênsias</a:t>
            </a:r>
          </a:p>
          <a:p>
            <a:pPr marL="1714500" lvl="1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Postergação do projeto Corredores verdes </a:t>
            </a:r>
          </a:p>
          <a:p>
            <a:pPr marL="1714500" lvl="1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Redução das obras na Região Metropolitana de Porto Alegre</a:t>
            </a:r>
          </a:p>
          <a:p>
            <a:pPr marL="1714500" lvl="1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Postergação de projetos para interligação de clientes industriais</a:t>
            </a:r>
          </a:p>
          <a:p>
            <a:pPr marL="1714500" lvl="1" indent="-342900">
              <a:lnSpc>
                <a:spcPct val="150000"/>
              </a:lnSpc>
              <a:buClr>
                <a:srgbClr val="AFCA0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4594"/>
                </a:solidFill>
                <a:latin typeface="Nirmala UI"/>
                <a:ea typeface="Nirmala UI"/>
                <a:cs typeface="Nirmala UI"/>
              </a:rPr>
              <a:t>Extinção da oferta de incentivos à conversão na captação de novos clientes</a:t>
            </a:r>
          </a:p>
          <a:p>
            <a:pPr lvl="1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xmlns="" id="{3BAB1781-E311-B8D1-93EB-C36D017F8CF9}"/>
              </a:ext>
            </a:extLst>
          </p:cNvPr>
          <p:cNvSpPr/>
          <p:nvPr/>
        </p:nvSpPr>
        <p:spPr>
          <a:xfrm rot="5400000">
            <a:off x="1295738" y="-957605"/>
            <a:ext cx="619808" cy="321128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A8C813"/>
              </a:gs>
              <a:gs pos="50000">
                <a:srgbClr val="009ADE"/>
              </a:gs>
              <a:gs pos="100000">
                <a:srgbClr val="0048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CD137D6-C784-F235-19B0-2B75315FFB75}"/>
              </a:ext>
            </a:extLst>
          </p:cNvPr>
          <p:cNvSpPr txBox="1"/>
          <p:nvPr/>
        </p:nvSpPr>
        <p:spPr>
          <a:xfrm>
            <a:off x="225334" y="345480"/>
            <a:ext cx="28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8313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85019E-79C0-5B06-4B50-97D76B59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xmlns="" id="{164302E5-AE20-9956-25C0-DB5886E7606B}"/>
              </a:ext>
            </a:extLst>
          </p:cNvPr>
          <p:cNvSpPr/>
          <p:nvPr/>
        </p:nvSpPr>
        <p:spPr>
          <a:xfrm>
            <a:off x="1863024" y="1391967"/>
            <a:ext cx="3647768" cy="4552335"/>
          </a:xfrm>
          <a:prstGeom prst="roundRect">
            <a:avLst>
              <a:gd name="adj" fmla="val 11963"/>
            </a:avLst>
          </a:prstGeom>
          <a:solidFill>
            <a:schemeClr val="bg1"/>
          </a:solidFill>
          <a:ln w="12700">
            <a:solidFill>
              <a:srgbClr val="0056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D0FB905F-5CDE-B052-A25C-F8A6393A1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6559295"/>
            <a:ext cx="1124714" cy="298705"/>
          </a:xfrm>
          <a:prstGeom prst="rect">
            <a:avLst/>
          </a:prstGeom>
        </p:spPr>
      </p:pic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xmlns="" id="{D47C9366-D884-CDAD-D5B6-0B84FDA83B9D}"/>
              </a:ext>
            </a:extLst>
          </p:cNvPr>
          <p:cNvSpPr/>
          <p:nvPr/>
        </p:nvSpPr>
        <p:spPr>
          <a:xfrm rot="5400000">
            <a:off x="1734030" y="-1395898"/>
            <a:ext cx="612000" cy="4080066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A8C813"/>
              </a:gs>
              <a:gs pos="50000">
                <a:srgbClr val="009ADE"/>
              </a:gs>
              <a:gs pos="100000">
                <a:srgbClr val="0048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7D1B5CA-BC75-9105-5E3C-0B9B9DEE17CC}"/>
              </a:ext>
            </a:extLst>
          </p:cNvPr>
          <p:cNvSpPr txBox="1"/>
          <p:nvPr/>
        </p:nvSpPr>
        <p:spPr>
          <a:xfrm>
            <a:off x="225335" y="345480"/>
            <a:ext cx="366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Grandes Números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E21B834-26A3-B450-5735-93B5880A2556}"/>
              </a:ext>
            </a:extLst>
          </p:cNvPr>
          <p:cNvSpPr txBox="1"/>
          <p:nvPr/>
        </p:nvSpPr>
        <p:spPr>
          <a:xfrm>
            <a:off x="3181195" y="3980445"/>
            <a:ext cx="1409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rgbClr val="0056A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101.624</a:t>
            </a:r>
          </a:p>
          <a:p>
            <a:r>
              <a:rPr lang="pt-BR" sz="1200">
                <a:solidFill>
                  <a:srgbClr val="0056A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Clientes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3BF73E2-B5EE-077B-C1B6-85B6FC251C76}"/>
              </a:ext>
            </a:extLst>
          </p:cNvPr>
          <p:cNvSpPr txBox="1"/>
          <p:nvPr/>
        </p:nvSpPr>
        <p:spPr>
          <a:xfrm>
            <a:off x="3177023" y="4998000"/>
            <a:ext cx="1658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rgbClr val="0056A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37</a:t>
            </a:r>
          </a:p>
          <a:p>
            <a:r>
              <a:rPr lang="pt-BR" sz="1200">
                <a:solidFill>
                  <a:srgbClr val="0056A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Cidades Atendidas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58D2A013-9AF9-6464-76CE-D921246B40D0}"/>
              </a:ext>
            </a:extLst>
          </p:cNvPr>
          <p:cNvSpPr txBox="1"/>
          <p:nvPr/>
        </p:nvSpPr>
        <p:spPr>
          <a:xfrm>
            <a:off x="3181195" y="1918206"/>
            <a:ext cx="1654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rgbClr val="0056A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MR$ 102,7*</a:t>
            </a:r>
          </a:p>
          <a:p>
            <a:r>
              <a:rPr lang="pt-BR" sz="1200">
                <a:solidFill>
                  <a:srgbClr val="0056A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Investimentos</a:t>
            </a:r>
          </a:p>
        </p:txBody>
      </p:sp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xmlns="" id="{2710BF8E-AE66-400F-D54C-A74DDF25F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15" y="1875695"/>
            <a:ext cx="720000" cy="720000"/>
          </a:xfrm>
          <a:prstGeom prst="rect">
            <a:avLst/>
          </a:prstGeom>
        </p:spPr>
      </p:pic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xmlns="" id="{1414CCE7-F6E8-6240-A6D6-34B6787DA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15" y="2893250"/>
            <a:ext cx="720000" cy="722028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xmlns="" id="{90CFAA1E-CDE8-CCFF-F757-AFE07FC30E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15" y="3912833"/>
            <a:ext cx="720000" cy="720000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xmlns="" id="{C266C2E6-B1FC-BF78-7856-D669D68468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15" y="4930388"/>
            <a:ext cx="720000" cy="720000"/>
          </a:xfrm>
          <a:prstGeom prst="rect">
            <a:avLst/>
          </a:prstGeom>
        </p:spPr>
      </p:pic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xmlns="" id="{68ED460A-4D5A-81E1-80E4-BE003A7E9C8A}"/>
              </a:ext>
            </a:extLst>
          </p:cNvPr>
          <p:cNvSpPr/>
          <p:nvPr/>
        </p:nvSpPr>
        <p:spPr>
          <a:xfrm>
            <a:off x="2944694" y="1108967"/>
            <a:ext cx="1484428" cy="526239"/>
          </a:xfrm>
          <a:prstGeom prst="roundRect">
            <a:avLst>
              <a:gd name="adj" fmla="val 50000"/>
            </a:avLst>
          </a:prstGeom>
          <a:solidFill>
            <a:srgbClr val="0056A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2024</a:t>
            </a:r>
            <a:endParaRPr lang="pt-BR" b="1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9E570C7A-06A7-4619-CB1D-39F1866CE0CF}"/>
              </a:ext>
            </a:extLst>
          </p:cNvPr>
          <p:cNvSpPr txBox="1"/>
          <p:nvPr/>
        </p:nvSpPr>
        <p:spPr>
          <a:xfrm>
            <a:off x="3181195" y="2964726"/>
            <a:ext cx="1877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rgbClr val="0056A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1.555 km</a:t>
            </a:r>
          </a:p>
          <a:p>
            <a:r>
              <a:rPr lang="pt-BR" sz="1200">
                <a:solidFill>
                  <a:srgbClr val="0056A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Rede de Distribuição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xmlns="" id="{897361C4-7E41-28D3-97B0-EC4F78C54B0D}"/>
              </a:ext>
            </a:extLst>
          </p:cNvPr>
          <p:cNvSpPr/>
          <p:nvPr/>
        </p:nvSpPr>
        <p:spPr>
          <a:xfrm>
            <a:off x="6681208" y="1391967"/>
            <a:ext cx="3647768" cy="4552335"/>
          </a:xfrm>
          <a:prstGeom prst="roundRect">
            <a:avLst>
              <a:gd name="adj" fmla="val 11963"/>
            </a:avLst>
          </a:prstGeom>
          <a:solidFill>
            <a:schemeClr val="bg1"/>
          </a:solidFill>
          <a:ln w="12700">
            <a:solidFill>
              <a:srgbClr val="3FA1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350FF8A-3689-6D30-0B73-0A7432F4697A}"/>
              </a:ext>
            </a:extLst>
          </p:cNvPr>
          <p:cNvSpPr txBox="1"/>
          <p:nvPr/>
        </p:nvSpPr>
        <p:spPr>
          <a:xfrm>
            <a:off x="7910633" y="3980445"/>
            <a:ext cx="1409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50A96D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109.198</a:t>
            </a:r>
          </a:p>
          <a:p>
            <a:r>
              <a:rPr lang="pt-BR" sz="1200" dirty="0">
                <a:solidFill>
                  <a:srgbClr val="3FA15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Clientes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A77A7AA4-DD95-6F7C-8723-62F628E2A15C}"/>
              </a:ext>
            </a:extLst>
          </p:cNvPr>
          <p:cNvSpPr txBox="1"/>
          <p:nvPr/>
        </p:nvSpPr>
        <p:spPr>
          <a:xfrm>
            <a:off x="7906461" y="4998000"/>
            <a:ext cx="1658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rgbClr val="3FA15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37</a:t>
            </a:r>
          </a:p>
          <a:p>
            <a:r>
              <a:rPr lang="pt-BR" sz="1200">
                <a:solidFill>
                  <a:srgbClr val="3FA15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Cidades Atendidas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9971CECA-AA57-376C-8C3E-CFDCB004A01A}"/>
              </a:ext>
            </a:extLst>
          </p:cNvPr>
          <p:cNvSpPr txBox="1"/>
          <p:nvPr/>
        </p:nvSpPr>
        <p:spPr>
          <a:xfrm>
            <a:off x="7910633" y="1918206"/>
            <a:ext cx="1654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3FA15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MR$ 67,4</a:t>
            </a:r>
          </a:p>
          <a:p>
            <a:r>
              <a:rPr lang="pt-BR" sz="1200" dirty="0">
                <a:solidFill>
                  <a:srgbClr val="3FA15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Investimentos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xmlns="" id="{4E8A3737-BC4B-CBD0-6BC7-2BBA2176DAF7}"/>
              </a:ext>
            </a:extLst>
          </p:cNvPr>
          <p:cNvSpPr/>
          <p:nvPr/>
        </p:nvSpPr>
        <p:spPr>
          <a:xfrm>
            <a:off x="7674132" y="1108967"/>
            <a:ext cx="1484428" cy="526239"/>
          </a:xfrm>
          <a:prstGeom prst="roundRect">
            <a:avLst>
              <a:gd name="adj" fmla="val 50000"/>
            </a:avLst>
          </a:prstGeom>
          <a:solidFill>
            <a:srgbClr val="3FA15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2025</a:t>
            </a:r>
            <a:endParaRPr lang="pt-BR" b="1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B6B4F7AE-1C07-812C-3D86-74AA3FB4ECFB}"/>
              </a:ext>
            </a:extLst>
          </p:cNvPr>
          <p:cNvSpPr txBox="1"/>
          <p:nvPr/>
        </p:nvSpPr>
        <p:spPr>
          <a:xfrm>
            <a:off x="7906461" y="2961783"/>
            <a:ext cx="1877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rgbClr val="50A96D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1.580</a:t>
            </a:r>
            <a:r>
              <a:rPr lang="pt-BR" sz="2000" b="1">
                <a:solidFill>
                  <a:srgbClr val="3FA15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km</a:t>
            </a:r>
          </a:p>
          <a:p>
            <a:r>
              <a:rPr lang="pt-BR" sz="1200">
                <a:solidFill>
                  <a:srgbClr val="3FA15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Rede de Distribuição</a:t>
            </a:r>
          </a:p>
        </p:txBody>
      </p:sp>
      <p:pic>
        <p:nvPicPr>
          <p:cNvPr id="55" name="Imagem 54" descr="Ícone&#10;&#10;Descrição gerada automaticamente">
            <a:extLst>
              <a:ext uri="{FF2B5EF4-FFF2-40B4-BE49-F238E27FC236}">
                <a16:creationId xmlns:a16="http://schemas.microsoft.com/office/drawing/2014/main" xmlns="" id="{7A1D9554-578C-5277-E3BA-7970F7D70C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06" y="3911089"/>
            <a:ext cx="720000" cy="720000"/>
          </a:xfrm>
          <a:prstGeom prst="rect">
            <a:avLst/>
          </a:prstGeom>
        </p:spPr>
      </p:pic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xmlns="" id="{20A7B1B5-0E20-C43E-FABD-2213228A10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58" y="4930388"/>
            <a:ext cx="720000" cy="720000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xmlns="" id="{E4315306-FDE5-D600-D2CD-5EEC699B0F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58" y="1875695"/>
            <a:ext cx="720000" cy="720000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xmlns="" id="{5636ED3A-6F53-3614-35A4-840F4F5290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90" y="2893250"/>
            <a:ext cx="720000" cy="722028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25D18401-1C56-7261-0C48-397E81730AB2}"/>
              </a:ext>
            </a:extLst>
          </p:cNvPr>
          <p:cNvSpPr txBox="1"/>
          <p:nvPr/>
        </p:nvSpPr>
        <p:spPr>
          <a:xfrm>
            <a:off x="5438620" y="2052773"/>
            <a:ext cx="1221030" cy="3231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500" b="1" dirty="0">
                <a:solidFill>
                  <a:srgbClr val="FF0000"/>
                </a:solidFill>
                <a:latin typeface="Nirmala UI"/>
                <a:ea typeface="Nirmala UI"/>
                <a:cs typeface="Nirmala UI"/>
              </a:rPr>
              <a:t>-34%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EDAB69AE-A770-D594-C9A4-6E23B41D4F6E}"/>
              </a:ext>
            </a:extLst>
          </p:cNvPr>
          <p:cNvSpPr txBox="1"/>
          <p:nvPr/>
        </p:nvSpPr>
        <p:spPr>
          <a:xfrm>
            <a:off x="5438620" y="4109506"/>
            <a:ext cx="12210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rgbClr val="3FA15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+7,4%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0F914CA8-D114-E1F6-BC78-00CA9A388A9B}"/>
              </a:ext>
            </a:extLst>
          </p:cNvPr>
          <p:cNvSpPr txBox="1"/>
          <p:nvPr/>
        </p:nvSpPr>
        <p:spPr>
          <a:xfrm>
            <a:off x="5448452" y="3092681"/>
            <a:ext cx="12210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rgbClr val="3FA15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+1,6%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ECCCE38-B2B7-1937-68A2-9E0724ECBC94}"/>
              </a:ext>
            </a:extLst>
          </p:cNvPr>
          <p:cNvSpPr txBox="1"/>
          <p:nvPr/>
        </p:nvSpPr>
        <p:spPr>
          <a:xfrm>
            <a:off x="225335" y="6221357"/>
            <a:ext cx="4960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 Valores incluem incentivos a conversão</a:t>
            </a:r>
          </a:p>
        </p:txBody>
      </p:sp>
    </p:spTree>
    <p:extLst>
      <p:ext uri="{BB962C8B-B14F-4D97-AF65-F5344CB8AC3E}">
        <p14:creationId xmlns:p14="http://schemas.microsoft.com/office/powerpoint/2010/main" val="36928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349160-EAC1-A601-BAD2-3DBC021A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B4B35294-39E8-0F3D-CD4F-D353DDDF1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60173"/>
              </p:ext>
            </p:extLst>
          </p:nvPr>
        </p:nvGraphicFramePr>
        <p:xfrm>
          <a:off x="2296867" y="1627961"/>
          <a:ext cx="5934145" cy="3033950"/>
        </p:xfrm>
        <a:graphic>
          <a:graphicData uri="http://schemas.openxmlformats.org/drawingml/2006/table">
            <a:tbl>
              <a:tblPr/>
              <a:tblGrid>
                <a:gridCol w="4688275">
                  <a:extLst>
                    <a:ext uri="{9D8B030D-6E8A-4147-A177-3AD203B41FA5}">
                      <a16:colId xmlns:a16="http://schemas.microsoft.com/office/drawing/2014/main" xmlns="" val="2956153376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xmlns="" val="3549683902"/>
                    </a:ext>
                  </a:extLst>
                </a:gridCol>
              </a:tblGrid>
              <a:tr h="3739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69B4"/>
                          </a:solidFill>
                          <a:effectLst/>
                          <a:latin typeface="Calibri" panose="020F0502020204030204" pitchFamily="34" charset="0"/>
                        </a:rPr>
                        <a:t>UNIVERSALIZAÇÃO DO GÁS NATURAL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4D9B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4593567"/>
                  </a:ext>
                </a:extLst>
              </a:tr>
              <a:tr h="42446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69B4"/>
                          </a:solidFill>
                          <a:effectLst/>
                          <a:latin typeface="Calibri" panose="020F0502020204030204" pitchFamily="34" charset="0"/>
                        </a:rPr>
                        <a:t>INOVAÇÃO E TECNOLOGIA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4D9B"/>
                          </a:solidFill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9389837"/>
                  </a:ext>
                </a:extLst>
              </a:tr>
              <a:tr h="42446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69B4"/>
                          </a:solidFill>
                          <a:effectLst/>
                          <a:latin typeface="Calibri" panose="020F0502020204030204" pitchFamily="34" charset="0"/>
                        </a:rPr>
                        <a:t>SUSTENTABILIDADE E EFICIÊNCIA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4D9B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8839315"/>
                  </a:ext>
                </a:extLst>
              </a:tr>
              <a:tr h="42446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69B4"/>
                          </a:solidFill>
                          <a:effectLst/>
                          <a:latin typeface="Calibri" panose="020F0502020204030204" pitchFamily="34" charset="0"/>
                        </a:rPr>
                        <a:t>TRANSIÇÃO ENERGÉTICA PARA SERRA E HORTÊNSIAS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4D9B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832249"/>
                  </a:ext>
                </a:extLst>
              </a:tr>
              <a:tr h="42446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69B4"/>
                          </a:solidFill>
                          <a:effectLst/>
                          <a:latin typeface="Calibri" panose="020F0502020204030204" pitchFamily="34" charset="0"/>
                        </a:rPr>
                        <a:t>INTEGRIDADE E SEGURANÇA OPERACIONAL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4D9B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61926"/>
                  </a:ext>
                </a:extLst>
              </a:tr>
              <a:tr h="42446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69B4"/>
                          </a:solidFill>
                          <a:effectLst/>
                          <a:latin typeface="Calibri" panose="020F0502020204030204" pitchFamily="34" charset="0"/>
                        </a:rPr>
                        <a:t>PROJETO CORREDORES VERDES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4D9B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2819437"/>
                  </a:ext>
                </a:extLst>
              </a:tr>
              <a:tr h="5376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>
                          <a:solidFill>
                            <a:srgbClr val="004D9B"/>
                          </a:solidFill>
                          <a:effectLst/>
                          <a:latin typeface="Calibri" panose="020F0502020204030204" pitchFamily="34" charset="0"/>
                        </a:rPr>
                        <a:t>67,4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271575"/>
                  </a:ext>
                </a:extLst>
              </a:tr>
            </a:tbl>
          </a:graphicData>
        </a:graphic>
      </p:graphicFrame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0205AB92-1075-12B7-3104-BA64598E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6559295"/>
            <a:ext cx="1124714" cy="298705"/>
          </a:xfrm>
          <a:prstGeom prst="rect">
            <a:avLst/>
          </a:prstGeom>
        </p:spPr>
      </p:pic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xmlns="" id="{46B23286-A0D9-C7A3-CD7D-33D453BA3B92}"/>
              </a:ext>
            </a:extLst>
          </p:cNvPr>
          <p:cNvSpPr/>
          <p:nvPr/>
        </p:nvSpPr>
        <p:spPr>
          <a:xfrm rot="5400000">
            <a:off x="2271403" y="-1987696"/>
            <a:ext cx="612000" cy="5154806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A8C813"/>
              </a:gs>
              <a:gs pos="50000">
                <a:srgbClr val="009ADE"/>
              </a:gs>
              <a:gs pos="100000">
                <a:srgbClr val="0048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010CF28-932B-A99B-1104-65841CC0C113}"/>
              </a:ext>
            </a:extLst>
          </p:cNvPr>
          <p:cNvSpPr txBox="1"/>
          <p:nvPr/>
        </p:nvSpPr>
        <p:spPr>
          <a:xfrm>
            <a:off x="225336" y="291052"/>
            <a:ext cx="492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Plano de Investimentos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438AD19-FF8D-A17D-CE0B-EB923CF6CD89}"/>
              </a:ext>
            </a:extLst>
          </p:cNvPr>
          <p:cNvSpPr txBox="1"/>
          <p:nvPr/>
        </p:nvSpPr>
        <p:spPr>
          <a:xfrm>
            <a:off x="7190010" y="710128"/>
            <a:ext cx="1041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gradFill>
                  <a:gsLst>
                    <a:gs pos="0">
                      <a:srgbClr val="004B9A"/>
                    </a:gs>
                    <a:gs pos="52000">
                      <a:srgbClr val="009ADE"/>
                    </a:gs>
                    <a:gs pos="100000">
                      <a:srgbClr val="A8C813"/>
                    </a:gs>
                  </a:gsLst>
                  <a:lin ang="0" scaled="0"/>
                </a:gra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MR$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6B4B9670-5171-C55D-FBFE-10D7DF13DAF4}"/>
              </a:ext>
            </a:extLst>
          </p:cNvPr>
          <p:cNvSpPr/>
          <p:nvPr/>
        </p:nvSpPr>
        <p:spPr>
          <a:xfrm>
            <a:off x="7037196" y="1539148"/>
            <a:ext cx="1193816" cy="32396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88F98747-CFBD-CFF8-B77B-F2DE02E7E2B0}"/>
              </a:ext>
            </a:extLst>
          </p:cNvPr>
          <p:cNvSpPr/>
          <p:nvPr/>
        </p:nvSpPr>
        <p:spPr>
          <a:xfrm>
            <a:off x="7113603" y="1211401"/>
            <a:ext cx="1041002" cy="4165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/>
              <a:t>2025*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A51B055-5C4B-0452-F059-235C47D47A87}"/>
              </a:ext>
            </a:extLst>
          </p:cNvPr>
          <p:cNvSpPr txBox="1"/>
          <p:nvPr/>
        </p:nvSpPr>
        <p:spPr>
          <a:xfrm>
            <a:off x="1491345" y="5394165"/>
            <a:ext cx="993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4D9B"/>
                </a:solidFill>
              </a:rPr>
              <a:t>* Adicionalmente são previstos investimentos com conversão, estimados em R$ 7,4 MM em cumprimento aos contratos com clientes já firmados.</a:t>
            </a:r>
          </a:p>
        </p:txBody>
      </p:sp>
    </p:spTree>
    <p:extLst>
      <p:ext uri="{BB962C8B-B14F-4D97-AF65-F5344CB8AC3E}">
        <p14:creationId xmlns:p14="http://schemas.microsoft.com/office/powerpoint/2010/main" val="13988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CB2D461-00AC-F534-546F-E16454B04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403111E7-2C47-6EB8-65B7-06F1483BA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6559295"/>
            <a:ext cx="1124714" cy="298705"/>
          </a:xfrm>
          <a:prstGeom prst="rect">
            <a:avLst/>
          </a:prstGeom>
        </p:spPr>
      </p:pic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xmlns="" id="{DDCA2FF9-1A67-A82C-83E8-7D48C7C68074}"/>
              </a:ext>
            </a:extLst>
          </p:cNvPr>
          <p:cNvSpPr/>
          <p:nvPr/>
        </p:nvSpPr>
        <p:spPr>
          <a:xfrm rot="5400000">
            <a:off x="1866525" y="-1528390"/>
            <a:ext cx="612000" cy="434504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A8C813"/>
              </a:gs>
              <a:gs pos="50000">
                <a:srgbClr val="009ADE"/>
              </a:gs>
              <a:gs pos="100000">
                <a:srgbClr val="0048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E15623C-B37D-0C41-F383-2F41E37D2333}"/>
              </a:ext>
            </a:extLst>
          </p:cNvPr>
          <p:cNvSpPr txBox="1"/>
          <p:nvPr/>
        </p:nvSpPr>
        <p:spPr>
          <a:xfrm>
            <a:off x="225334" y="345480"/>
            <a:ext cx="4119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Carteira de Clientes</a:t>
            </a:r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xmlns="" id="{9599AABE-B601-B3B0-5697-720E6A6002CD}"/>
              </a:ext>
            </a:extLst>
          </p:cNvPr>
          <p:cNvSpPr/>
          <p:nvPr/>
        </p:nvSpPr>
        <p:spPr>
          <a:xfrm>
            <a:off x="7346312" y="1257748"/>
            <a:ext cx="1894011" cy="4513966"/>
          </a:xfrm>
          <a:prstGeom prst="roundRect">
            <a:avLst>
              <a:gd name="adj" fmla="val 9648"/>
            </a:avLst>
          </a:prstGeom>
          <a:solidFill>
            <a:schemeClr val="bg1"/>
          </a:solidFill>
          <a:ln w="12700">
            <a:solidFill>
              <a:srgbClr val="0056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xmlns="" id="{05418FAF-3C74-6D6C-C1FD-CA763BE76D01}"/>
              </a:ext>
            </a:extLst>
          </p:cNvPr>
          <p:cNvSpPr/>
          <p:nvPr/>
        </p:nvSpPr>
        <p:spPr>
          <a:xfrm>
            <a:off x="5081939" y="1287623"/>
            <a:ext cx="1894011" cy="4484090"/>
          </a:xfrm>
          <a:prstGeom prst="roundRect">
            <a:avLst>
              <a:gd name="adj" fmla="val 9648"/>
            </a:avLst>
          </a:prstGeom>
          <a:solidFill>
            <a:schemeClr val="bg1"/>
          </a:solidFill>
          <a:ln w="12700">
            <a:solidFill>
              <a:srgbClr val="0056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CE67AFD-9836-349F-D411-ED9CF77D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67" y="2461188"/>
            <a:ext cx="550713" cy="5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2037EB8-89D1-B134-ADE2-564B14FE7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567" y="3131357"/>
            <a:ext cx="550713" cy="553521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1474EABB-3EC7-B88D-5F52-5F464482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67" y="3805739"/>
            <a:ext cx="550713" cy="5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BF3B2E49-7B53-5942-1E7B-12D696C9D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67" y="4477314"/>
            <a:ext cx="550713" cy="5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FA313E3-DA94-2051-7FFF-D232CF99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67" y="5148888"/>
            <a:ext cx="550713" cy="5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6F72CA6C-5941-86A9-1889-A1981C1F1D33}"/>
              </a:ext>
            </a:extLst>
          </p:cNvPr>
          <p:cNvSpPr txBox="1"/>
          <p:nvPr/>
        </p:nvSpPr>
        <p:spPr>
          <a:xfrm>
            <a:off x="2973286" y="2561941"/>
            <a:ext cx="1502738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0055A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Residencial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6583E16C-3A97-9792-D298-BFF527439F5A}"/>
              </a:ext>
            </a:extLst>
          </p:cNvPr>
          <p:cNvSpPr txBox="1"/>
          <p:nvPr/>
        </p:nvSpPr>
        <p:spPr>
          <a:xfrm>
            <a:off x="2973287" y="5251047"/>
            <a:ext cx="1502735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8EC23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Cogeração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C6CBA5B8-DC89-5B5B-369B-EDA9DCBF6395}"/>
              </a:ext>
            </a:extLst>
          </p:cNvPr>
          <p:cNvSpPr txBox="1"/>
          <p:nvPr/>
        </p:nvSpPr>
        <p:spPr>
          <a:xfrm>
            <a:off x="2973287" y="3233515"/>
            <a:ext cx="1502736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0079C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Comercial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D7A4043E-CC21-8FB2-8467-5B0D327CC1C9}"/>
              </a:ext>
            </a:extLst>
          </p:cNvPr>
          <p:cNvSpPr txBox="1"/>
          <p:nvPr/>
        </p:nvSpPr>
        <p:spPr>
          <a:xfrm>
            <a:off x="2973286" y="3906493"/>
            <a:ext cx="1502736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119BC7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Industrial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FE16F19F-D418-B1DD-6A62-D537DDEC751E}"/>
              </a:ext>
            </a:extLst>
          </p:cNvPr>
          <p:cNvSpPr txBox="1"/>
          <p:nvPr/>
        </p:nvSpPr>
        <p:spPr>
          <a:xfrm>
            <a:off x="2973287" y="4578068"/>
            <a:ext cx="1502735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46B08D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Veicular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FB0E3ACF-C52C-406F-BE32-3B839ED6A555}"/>
              </a:ext>
            </a:extLst>
          </p:cNvPr>
          <p:cNvSpPr txBox="1"/>
          <p:nvPr/>
        </p:nvSpPr>
        <p:spPr>
          <a:xfrm>
            <a:off x="5606232" y="2561941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0055A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99.420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E93D0E3A-1977-4DC5-F27B-FC65C2B39427}"/>
              </a:ext>
            </a:extLst>
          </p:cNvPr>
          <p:cNvSpPr txBox="1"/>
          <p:nvPr/>
        </p:nvSpPr>
        <p:spPr>
          <a:xfrm>
            <a:off x="5606232" y="5251047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8EC23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37E5D106-370D-4B87-70C4-F792F2FF2A24}"/>
              </a:ext>
            </a:extLst>
          </p:cNvPr>
          <p:cNvSpPr txBox="1"/>
          <p:nvPr/>
        </p:nvSpPr>
        <p:spPr>
          <a:xfrm>
            <a:off x="5606233" y="3233515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0079C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1.867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2C77FF23-E1C0-CFEE-0D6B-E042D37E1A29}"/>
              </a:ext>
            </a:extLst>
          </p:cNvPr>
          <p:cNvSpPr txBox="1"/>
          <p:nvPr/>
        </p:nvSpPr>
        <p:spPr>
          <a:xfrm>
            <a:off x="5606232" y="3906493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119BC7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189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EA5EAFEF-336B-7E2E-2AE5-E152ACF6ADBB}"/>
              </a:ext>
            </a:extLst>
          </p:cNvPr>
          <p:cNvSpPr txBox="1"/>
          <p:nvPr/>
        </p:nvSpPr>
        <p:spPr>
          <a:xfrm>
            <a:off x="5606232" y="4578068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46B08D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103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9ADA6A8A-AD24-2EC4-DD9A-A9A141A78775}"/>
              </a:ext>
            </a:extLst>
          </p:cNvPr>
          <p:cNvSpPr txBox="1"/>
          <p:nvPr/>
        </p:nvSpPr>
        <p:spPr>
          <a:xfrm>
            <a:off x="8047083" y="2561941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55A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106.838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28231565-75B6-BBD6-CE8E-253EF8403F31}"/>
              </a:ext>
            </a:extLst>
          </p:cNvPr>
          <p:cNvSpPr txBox="1"/>
          <p:nvPr/>
        </p:nvSpPr>
        <p:spPr>
          <a:xfrm>
            <a:off x="8047083" y="5251047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8EC23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45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4FC96476-2683-1468-EA82-77F243C8EFC2}"/>
              </a:ext>
            </a:extLst>
          </p:cNvPr>
          <p:cNvSpPr txBox="1"/>
          <p:nvPr/>
        </p:nvSpPr>
        <p:spPr>
          <a:xfrm>
            <a:off x="8047084" y="3233515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9C3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2.005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8E2CBCE6-2599-33C4-0F53-C11E3AB97904}"/>
              </a:ext>
            </a:extLst>
          </p:cNvPr>
          <p:cNvSpPr txBox="1"/>
          <p:nvPr/>
        </p:nvSpPr>
        <p:spPr>
          <a:xfrm>
            <a:off x="8047083" y="3906493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119BC7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206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E451D7BA-88A5-0DB9-FAD3-6EFA3147C24D}"/>
              </a:ext>
            </a:extLst>
          </p:cNvPr>
          <p:cNvSpPr txBox="1"/>
          <p:nvPr/>
        </p:nvSpPr>
        <p:spPr>
          <a:xfrm>
            <a:off x="8047083" y="4578068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46B08D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104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xmlns="" id="{0663A8C0-65CC-18DF-5E2C-704ECAD27C33}"/>
              </a:ext>
            </a:extLst>
          </p:cNvPr>
          <p:cNvSpPr/>
          <p:nvPr/>
        </p:nvSpPr>
        <p:spPr>
          <a:xfrm>
            <a:off x="5381161" y="1086287"/>
            <a:ext cx="1295567" cy="459287"/>
          </a:xfrm>
          <a:prstGeom prst="roundRect">
            <a:avLst>
              <a:gd name="adj" fmla="val 50000"/>
            </a:avLst>
          </a:prstGeom>
          <a:solidFill>
            <a:srgbClr val="004594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2024</a:t>
            </a:r>
            <a:endParaRPr lang="pt-BR" sz="1400" b="1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xmlns="" id="{7B70D7C1-0EFE-6695-F162-FD2D0FF081BE}"/>
              </a:ext>
            </a:extLst>
          </p:cNvPr>
          <p:cNvSpPr/>
          <p:nvPr/>
        </p:nvSpPr>
        <p:spPr>
          <a:xfrm>
            <a:off x="7616152" y="1086286"/>
            <a:ext cx="1295567" cy="459287"/>
          </a:xfrm>
          <a:prstGeom prst="roundRect">
            <a:avLst>
              <a:gd name="adj" fmla="val 50000"/>
            </a:avLst>
          </a:prstGeom>
          <a:solidFill>
            <a:srgbClr val="004594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2025*</a:t>
            </a:r>
            <a:endParaRPr lang="pt-BR" sz="14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E62CB99F-D8D3-A8BD-3416-8A3048B94DDD}"/>
              </a:ext>
            </a:extLst>
          </p:cNvPr>
          <p:cNvSpPr/>
          <p:nvPr/>
        </p:nvSpPr>
        <p:spPr>
          <a:xfrm>
            <a:off x="2827280" y="1726928"/>
            <a:ext cx="6110086" cy="553523"/>
          </a:xfrm>
          <a:prstGeom prst="roundRect">
            <a:avLst>
              <a:gd name="adj" fmla="val 29403"/>
            </a:avLst>
          </a:prstGeom>
          <a:solidFill>
            <a:schemeClr val="bg1"/>
          </a:solidFill>
          <a:ln w="19050">
            <a:solidFill>
              <a:srgbClr val="0045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9098C2B-A120-EE38-7C02-238D3590DA4E}"/>
              </a:ext>
            </a:extLst>
          </p:cNvPr>
          <p:cNvSpPr txBox="1"/>
          <p:nvPr/>
        </p:nvSpPr>
        <p:spPr>
          <a:xfrm>
            <a:off x="2980048" y="1829087"/>
            <a:ext cx="21752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00459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NOVOS CLIENTES</a:t>
            </a:r>
            <a:endParaRPr lang="pt-BR" sz="1600">
              <a:solidFill>
                <a:srgbClr val="004594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0213C26-E16C-1F61-262C-280CEAC4B1B5}"/>
              </a:ext>
            </a:extLst>
          </p:cNvPr>
          <p:cNvSpPr txBox="1"/>
          <p:nvPr/>
        </p:nvSpPr>
        <p:spPr>
          <a:xfrm>
            <a:off x="7862562" y="1829087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459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7.574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89A89CA-7CFC-DB7F-A75C-0BA3AE986D45}"/>
              </a:ext>
            </a:extLst>
          </p:cNvPr>
          <p:cNvSpPr txBox="1"/>
          <p:nvPr/>
        </p:nvSpPr>
        <p:spPr>
          <a:xfrm>
            <a:off x="5606232" y="1829087"/>
            <a:ext cx="1030757" cy="34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00459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12.519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7D31288-ACBF-430A-51B2-39237BB49C06}"/>
              </a:ext>
            </a:extLst>
          </p:cNvPr>
          <p:cNvSpPr txBox="1"/>
          <p:nvPr/>
        </p:nvSpPr>
        <p:spPr>
          <a:xfrm>
            <a:off x="720107" y="6189963"/>
            <a:ext cx="724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* Conforme contratos já firmados</a:t>
            </a:r>
          </a:p>
        </p:txBody>
      </p:sp>
    </p:spTree>
    <p:extLst>
      <p:ext uri="{BB962C8B-B14F-4D97-AF65-F5344CB8AC3E}">
        <p14:creationId xmlns:p14="http://schemas.microsoft.com/office/powerpoint/2010/main" val="14715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EF32593-5E83-6130-5BC5-638FEF18E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77B3AA43-5DF2-FA42-048D-B6F9403AE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6559295"/>
            <a:ext cx="1124714" cy="298705"/>
          </a:xfrm>
          <a:prstGeom prst="rect">
            <a:avLst/>
          </a:prstGeom>
        </p:spPr>
      </p:pic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xmlns="" id="{5E11EBCB-EF1D-CA29-5B02-E4CD3F105B6E}"/>
              </a:ext>
            </a:extLst>
          </p:cNvPr>
          <p:cNvSpPr/>
          <p:nvPr/>
        </p:nvSpPr>
        <p:spPr>
          <a:xfrm rot="5400000">
            <a:off x="1788271" y="-1450136"/>
            <a:ext cx="612000" cy="418854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A8C813"/>
              </a:gs>
              <a:gs pos="50000">
                <a:srgbClr val="009ADE"/>
              </a:gs>
              <a:gs pos="100000">
                <a:srgbClr val="0048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469EDBC-06D8-79B8-CB1C-15F56CD0A78E}"/>
              </a:ext>
            </a:extLst>
          </p:cNvPr>
          <p:cNvSpPr txBox="1"/>
          <p:nvPr/>
        </p:nvSpPr>
        <p:spPr>
          <a:xfrm>
            <a:off x="225334" y="345480"/>
            <a:ext cx="396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Expansão da Rede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C3B4461-7455-6237-5AB7-DC46FF3DA735}"/>
              </a:ext>
            </a:extLst>
          </p:cNvPr>
          <p:cNvSpPr txBox="1"/>
          <p:nvPr/>
        </p:nvSpPr>
        <p:spPr>
          <a:xfrm>
            <a:off x="4262907" y="437812"/>
            <a:ext cx="4929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>
                <a:gradFill>
                  <a:gsLst>
                    <a:gs pos="0">
                      <a:srgbClr val="004B9A"/>
                    </a:gs>
                    <a:gs pos="52000">
                      <a:srgbClr val="009ADE"/>
                    </a:gs>
                    <a:gs pos="100000">
                      <a:srgbClr val="A8C813"/>
                    </a:gs>
                  </a:gsLst>
                  <a:lin ang="0" scaled="0"/>
                </a:gra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Principais Regiões de Expansão (km)</a:t>
            </a:r>
          </a:p>
        </p:txBody>
      </p:sp>
      <p:pic>
        <p:nvPicPr>
          <p:cNvPr id="11" name="Imagem 10" descr="Mapa&#10;&#10;Descrição gerada automaticamente">
            <a:extLst>
              <a:ext uri="{FF2B5EF4-FFF2-40B4-BE49-F238E27FC236}">
                <a16:creationId xmlns:a16="http://schemas.microsoft.com/office/drawing/2014/main" xmlns="" id="{79414FED-FC98-AFE1-EBA7-5A7F97531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23" y="1209365"/>
            <a:ext cx="4500229" cy="516183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43719C1-9F5F-1A01-140D-41BD2E5D7DAB}"/>
              </a:ext>
            </a:extLst>
          </p:cNvPr>
          <p:cNvSpPr txBox="1"/>
          <p:nvPr/>
        </p:nvSpPr>
        <p:spPr>
          <a:xfrm>
            <a:off x="1062019" y="1733298"/>
            <a:ext cx="4765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55A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Metropolitana 			15,4</a:t>
            </a:r>
          </a:p>
          <a:p>
            <a:pPr lvl="1"/>
            <a:r>
              <a:rPr lang="pt-BR" sz="1200" dirty="0">
                <a:solidFill>
                  <a:srgbClr val="0055A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			</a:t>
            </a:r>
          </a:p>
          <a:p>
            <a:r>
              <a:rPr lang="pt-BR" b="1" dirty="0">
                <a:solidFill>
                  <a:srgbClr val="0055A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Serra 				2,1</a:t>
            </a:r>
          </a:p>
          <a:p>
            <a:endParaRPr lang="pt-BR" b="1" dirty="0">
              <a:solidFill>
                <a:srgbClr val="0055A2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b="1" dirty="0">
                <a:solidFill>
                  <a:srgbClr val="0055A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Hortênsias 			3,1</a:t>
            </a:r>
          </a:p>
          <a:p>
            <a:endParaRPr lang="pt-BR" b="1" dirty="0">
              <a:solidFill>
                <a:srgbClr val="0055A2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pt-BR" b="1" dirty="0">
                <a:solidFill>
                  <a:srgbClr val="0055A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Triunfo				4,8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E3CFD572-3BB4-D861-B7AA-3F89F7E76F2D}"/>
              </a:ext>
            </a:extLst>
          </p:cNvPr>
          <p:cNvSpPr/>
          <p:nvPr/>
        </p:nvSpPr>
        <p:spPr>
          <a:xfrm>
            <a:off x="744219" y="1815915"/>
            <a:ext cx="198000" cy="198000"/>
          </a:xfrm>
          <a:prstGeom prst="ellipse">
            <a:avLst/>
          </a:prstGeom>
          <a:solidFill>
            <a:srgbClr val="F07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4D2417FD-2B29-4782-4BA9-8D3413D0A2F5}"/>
              </a:ext>
            </a:extLst>
          </p:cNvPr>
          <p:cNvSpPr/>
          <p:nvPr/>
        </p:nvSpPr>
        <p:spPr>
          <a:xfrm>
            <a:off x="744219" y="2322196"/>
            <a:ext cx="198000" cy="198000"/>
          </a:xfrm>
          <a:prstGeom prst="ellipse">
            <a:avLst/>
          </a:prstGeom>
          <a:solidFill>
            <a:srgbClr val="78AE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A84CA435-83B0-FE90-654D-4C61514A2DAC}"/>
              </a:ext>
            </a:extLst>
          </p:cNvPr>
          <p:cNvSpPr/>
          <p:nvPr/>
        </p:nvSpPr>
        <p:spPr>
          <a:xfrm>
            <a:off x="750324" y="2879695"/>
            <a:ext cx="198000" cy="198000"/>
          </a:xfrm>
          <a:prstGeom prst="ellipse">
            <a:avLst/>
          </a:prstGeom>
          <a:solidFill>
            <a:srgbClr val="03C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77CD9697-FDDF-A182-9360-AC7A158D5417}"/>
              </a:ext>
            </a:extLst>
          </p:cNvPr>
          <p:cNvSpPr/>
          <p:nvPr/>
        </p:nvSpPr>
        <p:spPr>
          <a:xfrm>
            <a:off x="760124" y="3385976"/>
            <a:ext cx="198000" cy="198000"/>
          </a:xfrm>
          <a:prstGeom prst="ellipse">
            <a:avLst/>
          </a:prstGeom>
          <a:solidFill>
            <a:srgbClr val="8AC9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AAD73891-FA32-80C1-9FE3-81A2367312C3}"/>
              </a:ext>
            </a:extLst>
          </p:cNvPr>
          <p:cNvSpPr/>
          <p:nvPr/>
        </p:nvSpPr>
        <p:spPr>
          <a:xfrm>
            <a:off x="4353477" y="4178141"/>
            <a:ext cx="1474241" cy="554623"/>
          </a:xfrm>
          <a:prstGeom prst="roundRect">
            <a:avLst>
              <a:gd name="adj" fmla="val 29403"/>
            </a:avLst>
          </a:prstGeom>
          <a:solidFill>
            <a:srgbClr val="0055A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25,4</a:t>
            </a:r>
            <a:r>
              <a:rPr lang="pt-BR" sz="20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12450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474</Words>
  <Application>Microsoft Office PowerPoint</Application>
  <PresentationFormat>Personalizar</PresentationFormat>
  <Paragraphs>122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DESIGNER - Gab Varella</dc:creator>
  <cp:lastModifiedBy>AGERGS</cp:lastModifiedBy>
  <cp:revision>13</cp:revision>
  <dcterms:created xsi:type="dcterms:W3CDTF">2023-06-09T16:03:35Z</dcterms:created>
  <dcterms:modified xsi:type="dcterms:W3CDTF">2025-06-02T12:29:57Z</dcterms:modified>
</cp:coreProperties>
</file>